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4" r:id="rId1"/>
  </p:sldMasterIdLst>
  <p:notesMasterIdLst>
    <p:notesMasterId r:id="rId24"/>
  </p:notesMasterIdLst>
  <p:sldIdLst>
    <p:sldId id="256" r:id="rId2"/>
    <p:sldId id="303" r:id="rId3"/>
    <p:sldId id="259" r:id="rId4"/>
    <p:sldId id="307" r:id="rId5"/>
    <p:sldId id="308" r:id="rId6"/>
    <p:sldId id="304" r:id="rId7"/>
    <p:sldId id="309" r:id="rId8"/>
    <p:sldId id="310" r:id="rId9"/>
    <p:sldId id="305" r:id="rId10"/>
    <p:sldId id="311" r:id="rId11"/>
    <p:sldId id="312" r:id="rId12"/>
    <p:sldId id="313" r:id="rId13"/>
    <p:sldId id="314" r:id="rId14"/>
    <p:sldId id="315" r:id="rId15"/>
    <p:sldId id="306" r:id="rId16"/>
    <p:sldId id="316" r:id="rId17"/>
    <p:sldId id="317" r:id="rId18"/>
    <p:sldId id="318" r:id="rId19"/>
    <p:sldId id="320" r:id="rId20"/>
    <p:sldId id="319" r:id="rId21"/>
    <p:sldId id="321" r:id="rId22"/>
    <p:sldId id="322" r:id="rId23"/>
  </p:sldIdLst>
  <p:sldSz cx="9144000" cy="5143500" type="screen16x9"/>
  <p:notesSz cx="6858000" cy="9144000"/>
  <p:embeddedFontLst>
    <p:embeddedFont>
      <p:font typeface="티머니 둥근바람 Regular" panose="02050503000000000000" pitchFamily="18" charset="-127"/>
      <p:regular r:id="rId25"/>
    </p:embeddedFont>
    <p:embeddedFont>
      <p:font typeface="Comfortaa" panose="020B0600000101010101" charset="0"/>
      <p:regular r:id="rId26"/>
      <p:bold r:id="rId27"/>
    </p:embeddedFont>
    <p:embeddedFont>
      <p:font typeface="Comfortaa Regular" panose="020B0600000101010101" charset="0"/>
      <p:regular r:id="rId28"/>
      <p:bold r:id="rId29"/>
    </p:embeddedFont>
    <p:embeddedFont>
      <p:font typeface="Manjari" panose="020B0600000101010101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64FD0F-D813-475E-BAA2-8B6FDAFCAA41}" v="639" dt="2020-10-30T08:25:55.069"/>
    <p1510:client id="{BA1198D5-8800-42F9-AAFA-1A7F5B22E519}" v="1" dt="2020-10-29T08:30:09.852"/>
  </p1510:revLst>
</p1510:revInfo>
</file>

<file path=ppt/tableStyles.xml><?xml version="1.0" encoding="utf-8"?>
<a:tblStyleLst xmlns:a="http://schemas.openxmlformats.org/drawingml/2006/main" def="{CE2F546E-0884-4B87-803C-50F84723C1AC}">
  <a:tblStyle styleId="{CE2F546E-0884-4B87-803C-50F84723C1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찬정" userId="185222cd-5455-43a6-a0f8-2b4255724287" providerId="ADAL" clId="{4C64FD0F-D813-475E-BAA2-8B6FDAFCAA41}"/>
    <pc:docChg chg="undo redo custSel addSld delSld modSld sldOrd delMainMaster">
      <pc:chgData name="박찬정" userId="185222cd-5455-43a6-a0f8-2b4255724287" providerId="ADAL" clId="{4C64FD0F-D813-475E-BAA2-8B6FDAFCAA41}" dt="2020-10-30T08:25:59.666" v="5375" actId="47"/>
      <pc:docMkLst>
        <pc:docMk/>
      </pc:docMkLst>
      <pc:sldChg chg="modSp mod">
        <pc:chgData name="박찬정" userId="185222cd-5455-43a6-a0f8-2b4255724287" providerId="ADAL" clId="{4C64FD0F-D813-475E-BAA2-8B6FDAFCAA41}" dt="2020-10-29T08:40:41.311" v="234" actId="20577"/>
        <pc:sldMkLst>
          <pc:docMk/>
          <pc:sldMk cId="0" sldId="256"/>
        </pc:sldMkLst>
        <pc:spChg chg="mod">
          <ac:chgData name="박찬정" userId="185222cd-5455-43a6-a0f8-2b4255724287" providerId="ADAL" clId="{4C64FD0F-D813-475E-BAA2-8B6FDAFCAA41}" dt="2020-10-29T08:39:27.732" v="196"/>
          <ac:spMkLst>
            <pc:docMk/>
            <pc:sldMk cId="0" sldId="256"/>
            <ac:spMk id="182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08:40:41.311" v="234" actId="20577"/>
          <ac:spMkLst>
            <pc:docMk/>
            <pc:sldMk cId="0" sldId="256"/>
            <ac:spMk id="183" creationId="{00000000-0000-0000-0000-000000000000}"/>
          </ac:spMkLst>
        </pc:spChg>
      </pc:sldChg>
      <pc:sldChg chg="add 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57"/>
        </pc:sldMkLst>
      </pc:sldChg>
      <pc:sldChg chg="del modNotes">
        <pc:chgData name="박찬정" userId="185222cd-5455-43a6-a0f8-2b4255724287" providerId="ADAL" clId="{4C64FD0F-D813-475E-BAA2-8B6FDAFCAA41}" dt="2020-10-30T06:20:43.329" v="388" actId="47"/>
        <pc:sldMkLst>
          <pc:docMk/>
          <pc:sldMk cId="0" sldId="258"/>
        </pc:sldMkLst>
      </pc:sldChg>
      <pc:sldChg chg="modSp mod ord modNotes">
        <pc:chgData name="박찬정" userId="185222cd-5455-43a6-a0f8-2b4255724287" providerId="ADAL" clId="{4C64FD0F-D813-475E-BAA2-8B6FDAFCAA41}" dt="2020-10-30T06:21:48.870" v="415" actId="20577"/>
        <pc:sldMkLst>
          <pc:docMk/>
          <pc:sldMk cId="0" sldId="259"/>
        </pc:sldMkLst>
        <pc:spChg chg="mod">
          <ac:chgData name="박찬정" userId="185222cd-5455-43a6-a0f8-2b4255724287" providerId="ADAL" clId="{4C64FD0F-D813-475E-BAA2-8B6FDAFCAA41}" dt="2020-10-30T06:21:39.289" v="407" actId="113"/>
          <ac:spMkLst>
            <pc:docMk/>
            <pc:sldMk cId="0" sldId="259"/>
            <ac:spMk id="220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21:48.870" v="415" actId="20577"/>
          <ac:spMkLst>
            <pc:docMk/>
            <pc:sldMk cId="0" sldId="259"/>
            <ac:spMk id="221" creationId="{00000000-0000-0000-0000-000000000000}"/>
          </ac:spMkLst>
        </pc:spChg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0"/>
        </pc:sldMkLst>
      </pc:sldChg>
      <pc:sldChg chg="addSp delSp modSp del mod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1"/>
        </pc:sldMkLst>
        <pc:spChg chg="mod">
          <ac:chgData name="박찬정" userId="185222cd-5455-43a6-a0f8-2b4255724287" providerId="ADAL" clId="{4C64FD0F-D813-475E-BAA2-8B6FDAFCAA41}" dt="2020-10-30T06:46:22.334" v="1536" actId="207"/>
          <ac:spMkLst>
            <pc:docMk/>
            <pc:sldMk cId="0" sldId="261"/>
            <ac:spMk id="44" creationId="{EB704B00-07CD-44F3-B82F-CB6F33056AD6}"/>
          </ac:spMkLst>
        </pc:spChg>
        <pc:spChg chg="mod">
          <ac:chgData name="박찬정" userId="185222cd-5455-43a6-a0f8-2b4255724287" providerId="ADAL" clId="{4C64FD0F-D813-475E-BAA2-8B6FDAFCAA41}" dt="2020-10-30T06:46:22.334" v="1536" actId="207"/>
          <ac:spMkLst>
            <pc:docMk/>
            <pc:sldMk cId="0" sldId="261"/>
            <ac:spMk id="45" creationId="{B3D1D539-C45C-4470-AE0C-49CE61BDAAE4}"/>
          </ac:spMkLst>
        </pc:spChg>
        <pc:spChg chg="mod">
          <ac:chgData name="박찬정" userId="185222cd-5455-43a6-a0f8-2b4255724287" providerId="ADAL" clId="{4C64FD0F-D813-475E-BAA2-8B6FDAFCAA41}" dt="2020-10-30T06:46:22.334" v="1536" actId="207"/>
          <ac:spMkLst>
            <pc:docMk/>
            <pc:sldMk cId="0" sldId="261"/>
            <ac:spMk id="46" creationId="{EED0A3FC-33C2-4350-AE1F-50F6218A23F8}"/>
          </ac:spMkLst>
        </pc:spChg>
        <pc:spChg chg="mod">
          <ac:chgData name="박찬정" userId="185222cd-5455-43a6-a0f8-2b4255724287" providerId="ADAL" clId="{4C64FD0F-D813-475E-BAA2-8B6FDAFCAA41}" dt="2020-10-30T06:46:22.334" v="1536" actId="207"/>
          <ac:spMkLst>
            <pc:docMk/>
            <pc:sldMk cId="0" sldId="261"/>
            <ac:spMk id="47" creationId="{4D93F9AE-9B34-482A-8A79-DC1219A2D045}"/>
          </ac:spMkLst>
        </pc:spChg>
        <pc:grpChg chg="add del mod">
          <ac:chgData name="박찬정" userId="185222cd-5455-43a6-a0f8-2b4255724287" providerId="ADAL" clId="{4C64FD0F-D813-475E-BAA2-8B6FDAFCAA41}" dt="2020-10-30T06:46:27.868" v="1541" actId="21"/>
          <ac:grpSpMkLst>
            <pc:docMk/>
            <pc:sldMk cId="0" sldId="261"/>
            <ac:grpSpMk id="43" creationId="{9089CEAD-A737-45CD-8B88-3FD16C2252DF}"/>
          </ac:grpSpMkLst>
        </pc:grpChg>
        <pc:grpChg chg="add del">
          <ac:chgData name="박찬정" userId="185222cd-5455-43a6-a0f8-2b4255724287" providerId="ADAL" clId="{4C64FD0F-D813-475E-BAA2-8B6FDAFCAA41}" dt="2020-10-30T06:46:26.114" v="1540" actId="478"/>
          <ac:grpSpMkLst>
            <pc:docMk/>
            <pc:sldMk cId="0" sldId="261"/>
            <ac:grpSpMk id="284" creationId="{00000000-0000-0000-0000-000000000000}"/>
          </ac:grpSpMkLst>
        </pc:grpChg>
      </pc:sldChg>
      <pc:sldChg chg="add 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2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3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4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5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6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7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8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69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0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1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2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3"/>
        </pc:sldMkLst>
      </pc:sldChg>
      <pc:sldChg chg="addSp delSp modSp del mod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4"/>
        </pc:sldMkLst>
        <pc:grpChg chg="add del mod">
          <ac:chgData name="박찬정" userId="185222cd-5455-43a6-a0f8-2b4255724287" providerId="ADAL" clId="{4C64FD0F-D813-475E-BAA2-8B6FDAFCAA41}" dt="2020-10-30T07:54:22.596" v="2839" actId="478"/>
          <ac:grpSpMkLst>
            <pc:docMk/>
            <pc:sldMk cId="0" sldId="274"/>
            <ac:grpSpMk id="535" creationId="{00000000-0000-0000-0000-000000000000}"/>
          </ac:grpSpMkLst>
        </pc:grpChg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5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6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7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8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79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0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1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2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3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4"/>
        </pc:sldMkLst>
      </pc:sldChg>
      <pc:sldChg chg="del modNotes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5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6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7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8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89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0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1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2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3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4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5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6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7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8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299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300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301"/>
        </pc:sldMkLst>
      </pc:sldChg>
      <pc:sldChg chg="del">
        <pc:chgData name="박찬정" userId="185222cd-5455-43a6-a0f8-2b4255724287" providerId="ADAL" clId="{4C64FD0F-D813-475E-BAA2-8B6FDAFCAA41}" dt="2020-10-30T08:25:59.666" v="5375" actId="47"/>
        <pc:sldMkLst>
          <pc:docMk/>
          <pc:sldMk cId="0" sldId="302"/>
        </pc:sldMkLst>
      </pc:sldChg>
      <pc:sldChg chg="modSp add mod">
        <pc:chgData name="박찬정" userId="185222cd-5455-43a6-a0f8-2b4255724287" providerId="ADAL" clId="{4C64FD0F-D813-475E-BAA2-8B6FDAFCAA41}" dt="2020-10-30T06:20:22.731" v="387" actId="242"/>
        <pc:sldMkLst>
          <pc:docMk/>
          <pc:sldMk cId="3762821501" sldId="303"/>
        </pc:sldMkLst>
        <pc:spChg chg="mod">
          <ac:chgData name="박찬정" userId="185222cd-5455-43a6-a0f8-2b4255724287" providerId="ADAL" clId="{4C64FD0F-D813-475E-BAA2-8B6FDAFCAA41}" dt="2020-10-29T08:44:17.231" v="262" actId="20577"/>
          <ac:spMkLst>
            <pc:docMk/>
            <pc:sldMk cId="3762821501" sldId="303"/>
            <ac:spMk id="310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20:09.697" v="358" actId="242"/>
          <ac:spMkLst>
            <pc:docMk/>
            <pc:sldMk cId="3762821501" sldId="303"/>
            <ac:spMk id="311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20:17.377" v="372" actId="242"/>
          <ac:spMkLst>
            <pc:docMk/>
            <pc:sldMk cId="3762821501" sldId="303"/>
            <ac:spMk id="312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20:22.731" v="387" actId="242"/>
          <ac:spMkLst>
            <pc:docMk/>
            <pc:sldMk cId="3762821501" sldId="303"/>
            <ac:spMk id="313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08:43:39.488" v="252" actId="368"/>
          <ac:spMkLst>
            <pc:docMk/>
            <pc:sldMk cId="3762821501" sldId="303"/>
            <ac:spMk id="314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08:51:19.522" v="280"/>
          <ac:spMkLst>
            <pc:docMk/>
            <pc:sldMk cId="3762821501" sldId="303"/>
            <ac:spMk id="315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08:43:39.488" v="252" actId="368"/>
          <ac:spMkLst>
            <pc:docMk/>
            <pc:sldMk cId="3762821501" sldId="303"/>
            <ac:spMk id="316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08:43:39.488" v="252" actId="368"/>
          <ac:spMkLst>
            <pc:docMk/>
            <pc:sldMk cId="3762821501" sldId="303"/>
            <ac:spMk id="317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12:48:43.751" v="298" actId="20577"/>
          <ac:spMkLst>
            <pc:docMk/>
            <pc:sldMk cId="3762821501" sldId="303"/>
            <ac:spMk id="31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15:20:42.436" v="314"/>
          <ac:spMkLst>
            <pc:docMk/>
            <pc:sldMk cId="3762821501" sldId="303"/>
            <ac:spMk id="319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15:20:46.996" v="330"/>
          <ac:spMkLst>
            <pc:docMk/>
            <pc:sldMk cId="3762821501" sldId="303"/>
            <ac:spMk id="320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15:20:57.782" v="349"/>
          <ac:spMkLst>
            <pc:docMk/>
            <pc:sldMk cId="3762821501" sldId="303"/>
            <ac:spMk id="321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08:44:34.194" v="279" actId="2711"/>
          <ac:spMkLst>
            <pc:docMk/>
            <pc:sldMk cId="3762821501" sldId="303"/>
            <ac:spMk id="325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29T08:43:39.488" v="252" actId="368"/>
          <ac:spMkLst>
            <pc:docMk/>
            <pc:sldMk cId="3762821501" sldId="303"/>
            <ac:spMk id="326" creationId="{00000000-0000-0000-0000-000000000000}"/>
          </ac:spMkLst>
        </pc:spChg>
      </pc:sldChg>
      <pc:sldChg chg="modSp add mod">
        <pc:chgData name="박찬정" userId="185222cd-5455-43a6-a0f8-2b4255724287" providerId="ADAL" clId="{4C64FD0F-D813-475E-BAA2-8B6FDAFCAA41}" dt="2020-10-30T06:21:59.859" v="434"/>
        <pc:sldMkLst>
          <pc:docMk/>
          <pc:sldMk cId="2718812152" sldId="304"/>
        </pc:sldMkLst>
        <pc:spChg chg="mod">
          <ac:chgData name="박찬정" userId="185222cd-5455-43a6-a0f8-2b4255724287" providerId="ADAL" clId="{4C64FD0F-D813-475E-BAA2-8B6FDAFCAA41}" dt="2020-10-30T06:21:59.859" v="434"/>
          <ac:spMkLst>
            <pc:docMk/>
            <pc:sldMk cId="2718812152" sldId="304"/>
            <ac:spMk id="220" creationId="{00000000-0000-0000-0000-000000000000}"/>
          </ac:spMkLst>
        </pc:spChg>
      </pc:sldChg>
      <pc:sldChg chg="modSp add mod">
        <pc:chgData name="박찬정" userId="185222cd-5455-43a6-a0f8-2b4255724287" providerId="ADAL" clId="{4C64FD0F-D813-475E-BAA2-8B6FDAFCAA41}" dt="2020-10-30T06:22:05.866" v="462"/>
        <pc:sldMkLst>
          <pc:docMk/>
          <pc:sldMk cId="3515520724" sldId="305"/>
        </pc:sldMkLst>
        <pc:spChg chg="mod">
          <ac:chgData name="박찬정" userId="185222cd-5455-43a6-a0f8-2b4255724287" providerId="ADAL" clId="{4C64FD0F-D813-475E-BAA2-8B6FDAFCAA41}" dt="2020-10-30T06:22:05.866" v="462"/>
          <ac:spMkLst>
            <pc:docMk/>
            <pc:sldMk cId="3515520724" sldId="305"/>
            <ac:spMk id="220" creationId="{00000000-0000-0000-0000-000000000000}"/>
          </ac:spMkLst>
        </pc:spChg>
      </pc:sldChg>
      <pc:sldChg chg="modSp add mod">
        <pc:chgData name="박찬정" userId="185222cd-5455-43a6-a0f8-2b4255724287" providerId="ADAL" clId="{4C64FD0F-D813-475E-BAA2-8B6FDAFCAA41}" dt="2020-10-30T06:22:10.462" v="477"/>
        <pc:sldMkLst>
          <pc:docMk/>
          <pc:sldMk cId="109355631" sldId="306"/>
        </pc:sldMkLst>
        <pc:spChg chg="mod">
          <ac:chgData name="박찬정" userId="185222cd-5455-43a6-a0f8-2b4255724287" providerId="ADAL" clId="{4C64FD0F-D813-475E-BAA2-8B6FDAFCAA41}" dt="2020-10-30T06:22:10.462" v="477"/>
          <ac:spMkLst>
            <pc:docMk/>
            <pc:sldMk cId="109355631" sldId="306"/>
            <ac:spMk id="220" creationId="{00000000-0000-0000-0000-000000000000}"/>
          </ac:spMkLst>
        </pc:spChg>
      </pc:sldChg>
      <pc:sldChg chg="addSp delSp modSp add mod">
        <pc:chgData name="박찬정" userId="185222cd-5455-43a6-a0f8-2b4255724287" providerId="ADAL" clId="{4C64FD0F-D813-475E-BAA2-8B6FDAFCAA41}" dt="2020-10-30T06:50:39.765" v="1608" actId="1037"/>
        <pc:sldMkLst>
          <pc:docMk/>
          <pc:sldMk cId="961853197" sldId="307"/>
        </pc:sldMkLst>
        <pc:spChg chg="mod">
          <ac:chgData name="박찬정" userId="185222cd-5455-43a6-a0f8-2b4255724287" providerId="ADAL" clId="{4C64FD0F-D813-475E-BAA2-8B6FDAFCAA41}" dt="2020-10-30T06:50:39.765" v="1608" actId="1037"/>
          <ac:spMkLst>
            <pc:docMk/>
            <pc:sldMk cId="961853197" sldId="307"/>
            <ac:spMk id="34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0:27.818" v="905" actId="20577"/>
          <ac:spMkLst>
            <pc:docMk/>
            <pc:sldMk cId="961853197" sldId="307"/>
            <ac:spMk id="349" creationId="{00000000-0000-0000-0000-000000000000}"/>
          </ac:spMkLst>
        </pc:spChg>
        <pc:spChg chg="del">
          <ac:chgData name="박찬정" userId="185222cd-5455-43a6-a0f8-2b4255724287" providerId="ADAL" clId="{4C64FD0F-D813-475E-BAA2-8B6FDAFCAA41}" dt="2020-10-30T06:34:02.899" v="525" actId="478"/>
          <ac:spMkLst>
            <pc:docMk/>
            <pc:sldMk cId="961853197" sldId="307"/>
            <ac:spMk id="350" creationId="{00000000-0000-0000-0000-000000000000}"/>
          </ac:spMkLst>
        </pc:spChg>
        <pc:picChg chg="add del mod">
          <ac:chgData name="박찬정" userId="185222cd-5455-43a6-a0f8-2b4255724287" providerId="ADAL" clId="{4C64FD0F-D813-475E-BAA2-8B6FDAFCAA41}" dt="2020-10-30T06:33:14.107" v="519" actId="478"/>
          <ac:picMkLst>
            <pc:docMk/>
            <pc:sldMk cId="961853197" sldId="307"/>
            <ac:picMk id="3" creationId="{96225D55-A27B-4A25-BE1A-F38F715A547D}"/>
          </ac:picMkLst>
        </pc:picChg>
        <pc:picChg chg="add del mod">
          <ac:chgData name="박찬정" userId="185222cd-5455-43a6-a0f8-2b4255724287" providerId="ADAL" clId="{4C64FD0F-D813-475E-BAA2-8B6FDAFCAA41}" dt="2020-10-30T06:34:33.753" v="536" actId="478"/>
          <ac:picMkLst>
            <pc:docMk/>
            <pc:sldMk cId="961853197" sldId="307"/>
            <ac:picMk id="5" creationId="{A0D5315F-3899-438D-8239-B993F69D8F92}"/>
          </ac:picMkLst>
        </pc:picChg>
        <pc:picChg chg="add mod">
          <ac:chgData name="박찬정" userId="185222cd-5455-43a6-a0f8-2b4255724287" providerId="ADAL" clId="{4C64FD0F-D813-475E-BAA2-8B6FDAFCAA41}" dt="2020-10-30T06:40:01.318" v="833" actId="1076"/>
          <ac:picMkLst>
            <pc:docMk/>
            <pc:sldMk cId="961853197" sldId="307"/>
            <ac:picMk id="7" creationId="{4CB9CCA9-3607-44F1-A1CE-D5A6679CD99C}"/>
          </ac:picMkLst>
        </pc:picChg>
        <pc:picChg chg="add mod">
          <ac:chgData name="박찬정" userId="185222cd-5455-43a6-a0f8-2b4255724287" providerId="ADAL" clId="{4C64FD0F-D813-475E-BAA2-8B6FDAFCAA41}" dt="2020-10-30T06:40:35.074" v="906" actId="1076"/>
          <ac:picMkLst>
            <pc:docMk/>
            <pc:sldMk cId="961853197" sldId="307"/>
            <ac:picMk id="9" creationId="{AD11990E-6A5D-4749-9113-C95545BB97B7}"/>
          </ac:picMkLst>
        </pc:picChg>
        <pc:picChg chg="del">
          <ac:chgData name="박찬정" userId="185222cd-5455-43a6-a0f8-2b4255724287" providerId="ADAL" clId="{4C64FD0F-D813-475E-BAA2-8B6FDAFCAA41}" dt="2020-10-30T06:34:04.362" v="526" actId="478"/>
          <ac:picMkLst>
            <pc:docMk/>
            <pc:sldMk cId="961853197" sldId="307"/>
            <ac:picMk id="347" creationId="{00000000-0000-0000-0000-000000000000}"/>
          </ac:picMkLst>
        </pc:picChg>
      </pc:sldChg>
      <pc:sldChg chg="add del">
        <pc:chgData name="박찬정" userId="185222cd-5455-43a6-a0f8-2b4255724287" providerId="ADAL" clId="{4C64FD0F-D813-475E-BAA2-8B6FDAFCAA41}" dt="2020-10-30T06:31:18.852" v="481" actId="47"/>
        <pc:sldMkLst>
          <pc:docMk/>
          <pc:sldMk cId="3527042987" sldId="307"/>
        </pc:sldMkLst>
      </pc:sldChg>
      <pc:sldChg chg="addSp delSp modSp add mod">
        <pc:chgData name="박찬정" userId="185222cd-5455-43a6-a0f8-2b4255724287" providerId="ADAL" clId="{4C64FD0F-D813-475E-BAA2-8B6FDAFCAA41}" dt="2020-10-30T06:50:04.525" v="1574" actId="2085"/>
        <pc:sldMkLst>
          <pc:docMk/>
          <pc:sldMk cId="3320089747" sldId="308"/>
        </pc:sldMkLst>
        <pc:spChg chg="mod">
          <ac:chgData name="박찬정" userId="185222cd-5455-43a6-a0f8-2b4255724287" providerId="ADAL" clId="{4C64FD0F-D813-475E-BAA2-8B6FDAFCAA41}" dt="2020-10-30T06:50:04.525" v="1574" actId="2085"/>
          <ac:spMkLst>
            <pc:docMk/>
            <pc:sldMk cId="3320089747" sldId="308"/>
            <ac:spMk id="44" creationId="{2A4663B1-A3B8-47B9-B7DC-63B5374A73D2}"/>
          </ac:spMkLst>
        </pc:spChg>
        <pc:spChg chg="mod">
          <ac:chgData name="박찬정" userId="185222cd-5455-43a6-a0f8-2b4255724287" providerId="ADAL" clId="{4C64FD0F-D813-475E-BAA2-8B6FDAFCAA41}" dt="2020-10-30T06:50:04.525" v="1574" actId="2085"/>
          <ac:spMkLst>
            <pc:docMk/>
            <pc:sldMk cId="3320089747" sldId="308"/>
            <ac:spMk id="45" creationId="{18D8F6CB-63A7-48E0-9F1B-BBE8EC2A6FF8}"/>
          </ac:spMkLst>
        </pc:spChg>
        <pc:spChg chg="mod">
          <ac:chgData name="박찬정" userId="185222cd-5455-43a6-a0f8-2b4255724287" providerId="ADAL" clId="{4C64FD0F-D813-475E-BAA2-8B6FDAFCAA41}" dt="2020-10-30T06:50:04.525" v="1574" actId="2085"/>
          <ac:spMkLst>
            <pc:docMk/>
            <pc:sldMk cId="3320089747" sldId="308"/>
            <ac:spMk id="46" creationId="{F85E8BBC-BA25-4172-AD39-214BDAF22CCE}"/>
          </ac:spMkLst>
        </pc:spChg>
        <pc:spChg chg="mod">
          <ac:chgData name="박찬정" userId="185222cd-5455-43a6-a0f8-2b4255724287" providerId="ADAL" clId="{4C64FD0F-D813-475E-BAA2-8B6FDAFCAA41}" dt="2020-10-30T06:50:04.525" v="1574" actId="2085"/>
          <ac:spMkLst>
            <pc:docMk/>
            <pc:sldMk cId="3320089747" sldId="308"/>
            <ac:spMk id="47" creationId="{DDF20AE8-5263-44B0-8456-D3689767A9B2}"/>
          </ac:spMkLst>
        </pc:spChg>
        <pc:spChg chg="mod">
          <ac:chgData name="박찬정" userId="185222cd-5455-43a6-a0f8-2b4255724287" providerId="ADAL" clId="{4C64FD0F-D813-475E-BAA2-8B6FDAFCAA41}" dt="2020-10-30T06:47:47.963" v="1562" actId="207"/>
          <ac:spMkLst>
            <pc:docMk/>
            <pc:sldMk cId="3320089747" sldId="308"/>
            <ac:spMk id="49" creationId="{5419DE60-9CE8-488F-8A51-3664525F61B2}"/>
          </ac:spMkLst>
        </pc:spChg>
        <pc:spChg chg="mod">
          <ac:chgData name="박찬정" userId="185222cd-5455-43a6-a0f8-2b4255724287" providerId="ADAL" clId="{4C64FD0F-D813-475E-BAA2-8B6FDAFCAA41}" dt="2020-10-30T06:47:47.963" v="1562" actId="207"/>
          <ac:spMkLst>
            <pc:docMk/>
            <pc:sldMk cId="3320089747" sldId="308"/>
            <ac:spMk id="50" creationId="{206D8100-A026-4945-AD8E-BF68A2B2F0EA}"/>
          </ac:spMkLst>
        </pc:spChg>
        <pc:spChg chg="mod">
          <ac:chgData name="박찬정" userId="185222cd-5455-43a6-a0f8-2b4255724287" providerId="ADAL" clId="{4C64FD0F-D813-475E-BAA2-8B6FDAFCAA41}" dt="2020-10-30T06:47:47.963" v="1562" actId="207"/>
          <ac:spMkLst>
            <pc:docMk/>
            <pc:sldMk cId="3320089747" sldId="308"/>
            <ac:spMk id="51" creationId="{849ABACE-36FB-45FA-9CF5-E715B43601CD}"/>
          </ac:spMkLst>
        </pc:spChg>
        <pc:spChg chg="mod">
          <ac:chgData name="박찬정" userId="185222cd-5455-43a6-a0f8-2b4255724287" providerId="ADAL" clId="{4C64FD0F-D813-475E-BAA2-8B6FDAFCAA41}" dt="2020-10-30T06:47:47.963" v="1562" actId="207"/>
          <ac:spMkLst>
            <pc:docMk/>
            <pc:sldMk cId="3320089747" sldId="308"/>
            <ac:spMk id="52" creationId="{A4EB1C2B-50D2-449E-8C04-74CF6951B351}"/>
          </ac:spMkLst>
        </pc:spChg>
        <pc:spChg chg="mod">
          <ac:chgData name="박찬정" userId="185222cd-5455-43a6-a0f8-2b4255724287" providerId="ADAL" clId="{4C64FD0F-D813-475E-BAA2-8B6FDAFCAA41}" dt="2020-10-30T06:47:32.707" v="1556" actId="207"/>
          <ac:spMkLst>
            <pc:docMk/>
            <pc:sldMk cId="3320089747" sldId="308"/>
            <ac:spMk id="54" creationId="{BCABC812-6C57-4537-A0F0-D6A08D485D1A}"/>
          </ac:spMkLst>
        </pc:spChg>
        <pc:spChg chg="mod">
          <ac:chgData name="박찬정" userId="185222cd-5455-43a6-a0f8-2b4255724287" providerId="ADAL" clId="{4C64FD0F-D813-475E-BAA2-8B6FDAFCAA41}" dt="2020-10-30T06:47:32.707" v="1556" actId="207"/>
          <ac:spMkLst>
            <pc:docMk/>
            <pc:sldMk cId="3320089747" sldId="308"/>
            <ac:spMk id="55" creationId="{429A2F55-FFDA-4C2F-9094-EBF64A00D41D}"/>
          </ac:spMkLst>
        </pc:spChg>
        <pc:spChg chg="mod">
          <ac:chgData name="박찬정" userId="185222cd-5455-43a6-a0f8-2b4255724287" providerId="ADAL" clId="{4C64FD0F-D813-475E-BAA2-8B6FDAFCAA41}" dt="2020-10-30T06:47:32.707" v="1556" actId="207"/>
          <ac:spMkLst>
            <pc:docMk/>
            <pc:sldMk cId="3320089747" sldId="308"/>
            <ac:spMk id="56" creationId="{E21BED10-037E-452F-92CA-FB5FBD4D4578}"/>
          </ac:spMkLst>
        </pc:spChg>
        <pc:spChg chg="mod">
          <ac:chgData name="박찬정" userId="185222cd-5455-43a6-a0f8-2b4255724287" providerId="ADAL" clId="{4C64FD0F-D813-475E-BAA2-8B6FDAFCAA41}" dt="2020-10-30T06:49:54.869" v="1573" actId="207"/>
          <ac:spMkLst>
            <pc:docMk/>
            <pc:sldMk cId="3320089747" sldId="308"/>
            <ac:spMk id="58" creationId="{B2A0AEE2-5CDC-416B-8213-F6EE4067E365}"/>
          </ac:spMkLst>
        </pc:spChg>
        <pc:spChg chg="mod">
          <ac:chgData name="박찬정" userId="185222cd-5455-43a6-a0f8-2b4255724287" providerId="ADAL" clId="{4C64FD0F-D813-475E-BAA2-8B6FDAFCAA41}" dt="2020-10-30T06:49:54.869" v="1573" actId="207"/>
          <ac:spMkLst>
            <pc:docMk/>
            <pc:sldMk cId="3320089747" sldId="308"/>
            <ac:spMk id="59" creationId="{04908BF4-D6E6-44DD-A912-2A233A643811}"/>
          </ac:spMkLst>
        </pc:spChg>
        <pc:spChg chg="mod">
          <ac:chgData name="박찬정" userId="185222cd-5455-43a6-a0f8-2b4255724287" providerId="ADAL" clId="{4C64FD0F-D813-475E-BAA2-8B6FDAFCAA41}" dt="2020-10-30T06:49:54.869" v="1573" actId="207"/>
          <ac:spMkLst>
            <pc:docMk/>
            <pc:sldMk cId="3320089747" sldId="308"/>
            <ac:spMk id="60" creationId="{99699361-96D6-4294-ABBA-01D26BCF654B}"/>
          </ac:spMkLst>
        </pc:spChg>
        <pc:spChg chg="mod">
          <ac:chgData name="박찬정" userId="185222cd-5455-43a6-a0f8-2b4255724287" providerId="ADAL" clId="{4C64FD0F-D813-475E-BAA2-8B6FDAFCAA41}" dt="2020-10-30T06:49:54.869" v="1573" actId="207"/>
          <ac:spMkLst>
            <pc:docMk/>
            <pc:sldMk cId="3320089747" sldId="308"/>
            <ac:spMk id="61" creationId="{CA550D0A-0584-4325-AB1C-A9AFFB378496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65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35.126" v="968" actId="1076"/>
          <ac:spMkLst>
            <pc:docMk/>
            <pc:sldMk cId="3320089747" sldId="308"/>
            <ac:spMk id="266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2:41.019" v="1205"/>
          <ac:spMkLst>
            <pc:docMk/>
            <pc:sldMk cId="3320089747" sldId="308"/>
            <ac:spMk id="26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4:00.764" v="1404" actId="20577"/>
          <ac:spMkLst>
            <pc:docMk/>
            <pc:sldMk cId="3320089747" sldId="308"/>
            <ac:spMk id="269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2:14.471" v="1106"/>
          <ac:spMkLst>
            <pc:docMk/>
            <pc:sldMk cId="3320089747" sldId="308"/>
            <ac:spMk id="270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3:55.566" v="1396" actId="6549"/>
          <ac:spMkLst>
            <pc:docMk/>
            <pc:sldMk cId="3320089747" sldId="308"/>
            <ac:spMk id="271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4:15.107" v="1421"/>
          <ac:spMkLst>
            <pc:docMk/>
            <pc:sldMk cId="3320089747" sldId="308"/>
            <ac:spMk id="272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4:43.825" v="1530" actId="1036"/>
          <ac:spMkLst>
            <pc:docMk/>
            <pc:sldMk cId="3320089747" sldId="308"/>
            <ac:spMk id="273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8.974" v="979"/>
          <ac:spMkLst>
            <pc:docMk/>
            <pc:sldMk cId="3320089747" sldId="308"/>
            <ac:spMk id="274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3:53.155" v="1395" actId="6549"/>
          <ac:spMkLst>
            <pc:docMk/>
            <pc:sldMk cId="3320089747" sldId="308"/>
            <ac:spMk id="275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76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7:22.446" v="1554" actId="1035"/>
          <ac:spMkLst>
            <pc:docMk/>
            <pc:sldMk cId="3320089747" sldId="308"/>
            <ac:spMk id="27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80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82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85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86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87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8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89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90" creationId="{00000000-0000-0000-0000-000000000000}"/>
          </ac:spMkLst>
        </pc:spChg>
        <pc:spChg chg="del mod">
          <ac:chgData name="박찬정" userId="185222cd-5455-43a6-a0f8-2b4255724287" providerId="ADAL" clId="{4C64FD0F-D813-475E-BAA2-8B6FDAFCAA41}" dt="2020-10-30T06:47:07.385" v="1548" actId="478"/>
          <ac:spMkLst>
            <pc:docMk/>
            <pc:sldMk cId="3320089747" sldId="308"/>
            <ac:spMk id="291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93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94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95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96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97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9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299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300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301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303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304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6:41:44.208" v="969" actId="2711"/>
          <ac:spMkLst>
            <pc:docMk/>
            <pc:sldMk cId="3320089747" sldId="308"/>
            <ac:spMk id="305" creationId="{00000000-0000-0000-0000-000000000000}"/>
          </ac:spMkLst>
        </pc:spChg>
        <pc:grpChg chg="add mod">
          <ac:chgData name="박찬정" userId="185222cd-5455-43a6-a0f8-2b4255724287" providerId="ADAL" clId="{4C64FD0F-D813-475E-BAA2-8B6FDAFCAA41}" dt="2020-10-30T06:46:45.200" v="1545" actId="207"/>
          <ac:grpSpMkLst>
            <pc:docMk/>
            <pc:sldMk cId="3320089747" sldId="308"/>
            <ac:grpSpMk id="43" creationId="{24946C88-DE17-414C-B1A2-200194E87252}"/>
          </ac:grpSpMkLst>
        </pc:grpChg>
        <pc:grpChg chg="add mod">
          <ac:chgData name="박찬정" userId="185222cd-5455-43a6-a0f8-2b4255724287" providerId="ADAL" clId="{4C64FD0F-D813-475E-BAA2-8B6FDAFCAA41}" dt="2020-10-30T06:48:11.249" v="1569" actId="1035"/>
          <ac:grpSpMkLst>
            <pc:docMk/>
            <pc:sldMk cId="3320089747" sldId="308"/>
            <ac:grpSpMk id="48" creationId="{2BC3CC1C-7772-405F-B62D-CBFCDACFB8DF}"/>
          </ac:grpSpMkLst>
        </pc:grpChg>
        <pc:grpChg chg="add mod">
          <ac:chgData name="박찬정" userId="185222cd-5455-43a6-a0f8-2b4255724287" providerId="ADAL" clId="{4C64FD0F-D813-475E-BAA2-8B6FDAFCAA41}" dt="2020-10-30T06:47:41.284" v="1561" actId="1035"/>
          <ac:grpSpMkLst>
            <pc:docMk/>
            <pc:sldMk cId="3320089747" sldId="308"/>
            <ac:grpSpMk id="53" creationId="{CBAD36DA-8F05-41AA-AB16-88A91538639D}"/>
          </ac:grpSpMkLst>
        </pc:grpChg>
        <pc:grpChg chg="add mod">
          <ac:chgData name="박찬정" userId="185222cd-5455-43a6-a0f8-2b4255724287" providerId="ADAL" clId="{4C64FD0F-D813-475E-BAA2-8B6FDAFCAA41}" dt="2020-10-30T06:49:54.869" v="1573" actId="207"/>
          <ac:grpSpMkLst>
            <pc:docMk/>
            <pc:sldMk cId="3320089747" sldId="308"/>
            <ac:grpSpMk id="57" creationId="{6438E7EE-C0E4-483A-AA2C-E0CF3D7D89A3}"/>
          </ac:grpSpMkLst>
        </pc:grpChg>
        <pc:grpChg chg="del">
          <ac:chgData name="박찬정" userId="185222cd-5455-43a6-a0f8-2b4255724287" providerId="ADAL" clId="{4C64FD0F-D813-475E-BAA2-8B6FDAFCAA41}" dt="2020-10-30T06:46:31.716" v="1542" actId="478"/>
          <ac:grpSpMkLst>
            <pc:docMk/>
            <pc:sldMk cId="3320089747" sldId="308"/>
            <ac:grpSpMk id="284" creationId="{00000000-0000-0000-0000-000000000000}"/>
          </ac:grpSpMkLst>
        </pc:grpChg>
        <pc:grpChg chg="del">
          <ac:chgData name="박찬정" userId="185222cd-5455-43a6-a0f8-2b4255724287" providerId="ADAL" clId="{4C64FD0F-D813-475E-BAA2-8B6FDAFCAA41}" dt="2020-10-30T06:49:47.062" v="1570" actId="478"/>
          <ac:grpSpMkLst>
            <pc:docMk/>
            <pc:sldMk cId="3320089747" sldId="308"/>
            <ac:grpSpMk id="292" creationId="{00000000-0000-0000-0000-000000000000}"/>
          </ac:grpSpMkLst>
        </pc:grpChg>
        <pc:grpChg chg="del">
          <ac:chgData name="박찬정" userId="185222cd-5455-43a6-a0f8-2b4255724287" providerId="ADAL" clId="{4C64FD0F-D813-475E-BAA2-8B6FDAFCAA41}" dt="2020-10-30T06:47:49.785" v="1563" actId="478"/>
          <ac:grpSpMkLst>
            <pc:docMk/>
            <pc:sldMk cId="3320089747" sldId="308"/>
            <ac:grpSpMk id="302" creationId="{00000000-0000-0000-0000-000000000000}"/>
          </ac:grpSpMkLst>
        </pc:grpChg>
        <pc:cxnChg chg="mod">
          <ac:chgData name="박찬정" userId="185222cd-5455-43a6-a0f8-2b4255724287" providerId="ADAL" clId="{4C64FD0F-D813-475E-BAA2-8B6FDAFCAA41}" dt="2020-10-30T06:47:22.446" v="1554" actId="1035"/>
          <ac:cxnSpMkLst>
            <pc:docMk/>
            <pc:sldMk cId="3320089747" sldId="308"/>
            <ac:cxnSpMk id="279" creationId="{00000000-0000-0000-0000-000000000000}"/>
          </ac:cxnSpMkLst>
        </pc:cxnChg>
      </pc:sldChg>
      <pc:sldChg chg="addSp delSp modSp add del mod setBg">
        <pc:chgData name="박찬정" userId="185222cd-5455-43a6-a0f8-2b4255724287" providerId="ADAL" clId="{4C64FD0F-D813-475E-BAA2-8B6FDAFCAA41}" dt="2020-10-30T07:05:48.891" v="1724" actId="47"/>
        <pc:sldMkLst>
          <pc:docMk/>
          <pc:sldMk cId="1326602449" sldId="309"/>
        </pc:sldMkLst>
        <pc:spChg chg="mod">
          <ac:chgData name="박찬정" userId="185222cd-5455-43a6-a0f8-2b4255724287" providerId="ADAL" clId="{4C64FD0F-D813-475E-BAA2-8B6FDAFCAA41}" dt="2020-10-30T07:05:27.240" v="1723" actId="1037"/>
          <ac:spMkLst>
            <pc:docMk/>
            <pc:sldMk cId="1326602449" sldId="309"/>
            <ac:spMk id="357" creationId="{00000000-0000-0000-0000-000000000000}"/>
          </ac:spMkLst>
        </pc:spChg>
        <pc:graphicFrameChg chg="add del mod">
          <ac:chgData name="박찬정" userId="185222cd-5455-43a6-a0f8-2b4255724287" providerId="ADAL" clId="{4C64FD0F-D813-475E-BAA2-8B6FDAFCAA41}" dt="2020-10-30T07:00:13.490" v="1627" actId="478"/>
          <ac:graphicFrameMkLst>
            <pc:docMk/>
            <pc:sldMk cId="1326602449" sldId="309"/>
            <ac:graphicFrameMk id="6" creationId="{0FC5EA2B-8B7B-45E2-AD96-E0B41E6669C0}"/>
          </ac:graphicFrameMkLst>
        </pc:graphicFrameChg>
        <pc:graphicFrameChg chg="add del mod">
          <ac:chgData name="박찬정" userId="185222cd-5455-43a6-a0f8-2b4255724287" providerId="ADAL" clId="{4C64FD0F-D813-475E-BAA2-8B6FDAFCAA41}" dt="2020-10-30T07:01:03.658" v="1632" actId="478"/>
          <ac:graphicFrameMkLst>
            <pc:docMk/>
            <pc:sldMk cId="1326602449" sldId="309"/>
            <ac:graphicFrameMk id="7" creationId="{E37A4D80-8E12-4BF9-8F7D-54E852603ADD}"/>
          </ac:graphicFrameMkLst>
        </pc:graphicFrameChg>
        <pc:graphicFrameChg chg="add del mod ord">
          <ac:chgData name="박찬정" userId="185222cd-5455-43a6-a0f8-2b4255724287" providerId="ADAL" clId="{4C64FD0F-D813-475E-BAA2-8B6FDAFCAA41}" dt="2020-10-30T07:03:27.288" v="1659" actId="478"/>
          <ac:graphicFrameMkLst>
            <pc:docMk/>
            <pc:sldMk cId="1326602449" sldId="309"/>
            <ac:graphicFrameMk id="8" creationId="{E0F7CC17-7445-4D97-AFD3-8C546789A86A}"/>
          </ac:graphicFrameMkLst>
        </pc:graphicFrameChg>
        <pc:picChg chg="add del mod ord modCrop">
          <ac:chgData name="박찬정" userId="185222cd-5455-43a6-a0f8-2b4255724287" providerId="ADAL" clId="{4C64FD0F-D813-475E-BAA2-8B6FDAFCAA41}" dt="2020-10-30T06:54:19.929" v="1619" actId="478"/>
          <ac:picMkLst>
            <pc:docMk/>
            <pc:sldMk cId="1326602449" sldId="309"/>
            <ac:picMk id="3" creationId="{7AE32908-FAB4-4BE5-8F9A-8A51E9720442}"/>
          </ac:picMkLst>
        </pc:picChg>
        <pc:picChg chg="add del mod ord">
          <ac:chgData name="박찬정" userId="185222cd-5455-43a6-a0f8-2b4255724287" providerId="ADAL" clId="{4C64FD0F-D813-475E-BAA2-8B6FDAFCAA41}" dt="2020-10-30T07:00:38.125" v="1629" actId="478"/>
          <ac:picMkLst>
            <pc:docMk/>
            <pc:sldMk cId="1326602449" sldId="309"/>
            <ac:picMk id="5" creationId="{3E085F2C-EEDA-48B9-B6CC-E5AE5E858BD0}"/>
          </ac:picMkLst>
        </pc:picChg>
        <pc:picChg chg="add mod ord">
          <ac:chgData name="박찬정" userId="185222cd-5455-43a6-a0f8-2b4255724287" providerId="ADAL" clId="{4C64FD0F-D813-475E-BAA2-8B6FDAFCAA41}" dt="2020-10-30T07:03:38.483" v="1663" actId="167"/>
          <ac:picMkLst>
            <pc:docMk/>
            <pc:sldMk cId="1326602449" sldId="309"/>
            <ac:picMk id="10" creationId="{0F77FEC3-6DC5-4ED9-8BD0-231A210848FC}"/>
          </ac:picMkLst>
        </pc:picChg>
      </pc:sldChg>
      <pc:sldChg chg="add del setBg">
        <pc:chgData name="박찬정" userId="185222cd-5455-43a6-a0f8-2b4255724287" providerId="ADAL" clId="{4C64FD0F-D813-475E-BAA2-8B6FDAFCAA41}" dt="2020-10-30T06:51:33.811" v="1610" actId="47"/>
        <pc:sldMkLst>
          <pc:docMk/>
          <pc:sldMk cId="3593045773" sldId="309"/>
        </pc:sldMkLst>
      </pc:sldChg>
      <pc:sldChg chg="addSp delSp modSp add mod">
        <pc:chgData name="박찬정" userId="185222cd-5455-43a6-a0f8-2b4255724287" providerId="ADAL" clId="{4C64FD0F-D813-475E-BAA2-8B6FDAFCAA41}" dt="2020-10-30T07:09:39.949" v="1907" actId="732"/>
        <pc:sldMkLst>
          <pc:docMk/>
          <pc:sldMk cId="4243007633" sldId="309"/>
        </pc:sldMkLst>
        <pc:spChg chg="add del mod">
          <ac:chgData name="박찬정" userId="185222cd-5455-43a6-a0f8-2b4255724287" providerId="ADAL" clId="{4C64FD0F-D813-475E-BAA2-8B6FDAFCAA41}" dt="2020-10-30T07:07:38.384" v="1773" actId="478"/>
          <ac:spMkLst>
            <pc:docMk/>
            <pc:sldMk cId="4243007633" sldId="309"/>
            <ac:spMk id="12" creationId="{1905DFE0-8BC9-45A1-9110-CFE505F90ECE}"/>
          </ac:spMkLst>
        </pc:spChg>
        <pc:spChg chg="add mod">
          <ac:chgData name="박찬정" userId="185222cd-5455-43a6-a0f8-2b4255724287" providerId="ADAL" clId="{4C64FD0F-D813-475E-BAA2-8B6FDAFCAA41}" dt="2020-10-30T07:08:30.133" v="1899" actId="14100"/>
          <ac:spMkLst>
            <pc:docMk/>
            <pc:sldMk cId="4243007633" sldId="309"/>
            <ac:spMk id="13" creationId="{43EFA74B-8D0B-4D67-BA78-2BEC509F6202}"/>
          </ac:spMkLst>
        </pc:spChg>
        <pc:spChg chg="mod">
          <ac:chgData name="박찬정" userId="185222cd-5455-43a6-a0f8-2b4255724287" providerId="ADAL" clId="{4C64FD0F-D813-475E-BAA2-8B6FDAFCAA41}" dt="2020-10-30T07:07:48.158" v="1784" actId="20577"/>
          <ac:spMkLst>
            <pc:docMk/>
            <pc:sldMk cId="4243007633" sldId="309"/>
            <ac:spMk id="364" creationId="{00000000-0000-0000-0000-000000000000}"/>
          </ac:spMkLst>
        </pc:spChg>
        <pc:spChg chg="del">
          <ac:chgData name="박찬정" userId="185222cd-5455-43a6-a0f8-2b4255724287" providerId="ADAL" clId="{4C64FD0F-D813-475E-BAA2-8B6FDAFCAA41}" dt="2020-10-30T07:05:53.206" v="1726" actId="478"/>
          <ac:spMkLst>
            <pc:docMk/>
            <pc:sldMk cId="4243007633" sldId="309"/>
            <ac:spMk id="365" creationId="{00000000-0000-0000-0000-000000000000}"/>
          </ac:spMkLst>
        </pc:spChg>
        <pc:graphicFrameChg chg="add del mod">
          <ac:chgData name="박찬정" userId="185222cd-5455-43a6-a0f8-2b4255724287" providerId="ADAL" clId="{4C64FD0F-D813-475E-BAA2-8B6FDAFCAA41}" dt="2020-10-30T07:07:07.448" v="1741" actId="478"/>
          <ac:graphicFrameMkLst>
            <pc:docMk/>
            <pc:sldMk cId="4243007633" sldId="309"/>
            <ac:graphicFrameMk id="5" creationId="{05340FCE-08F3-4ACE-BA3A-7138C4AC60D9}"/>
          </ac:graphicFrameMkLst>
        </pc:graphicFrameChg>
        <pc:graphicFrameChg chg="add del mod">
          <ac:chgData name="박찬정" userId="185222cd-5455-43a6-a0f8-2b4255724287" providerId="ADAL" clId="{4C64FD0F-D813-475E-BAA2-8B6FDAFCAA41}" dt="2020-10-30T07:09:08.144" v="1901" actId="478"/>
          <ac:graphicFrameMkLst>
            <pc:docMk/>
            <pc:sldMk cId="4243007633" sldId="309"/>
            <ac:graphicFrameMk id="6" creationId="{08B06931-8982-4E16-97CD-34FD1E72C1CF}"/>
          </ac:graphicFrameMkLst>
        </pc:graphicFrameChg>
        <pc:graphicFrameChg chg="add del mod">
          <ac:chgData name="박찬정" userId="185222cd-5455-43a6-a0f8-2b4255724287" providerId="ADAL" clId="{4C64FD0F-D813-475E-BAA2-8B6FDAFCAA41}" dt="2020-10-30T07:09:26.342" v="1904" actId="478"/>
          <ac:graphicFrameMkLst>
            <pc:docMk/>
            <pc:sldMk cId="4243007633" sldId="309"/>
            <ac:graphicFrameMk id="7" creationId="{93270EC1-6AD9-4553-8034-BF007E8F9B44}"/>
          </ac:graphicFrameMkLst>
        </pc:graphicFrameChg>
        <pc:picChg chg="add del mod">
          <ac:chgData name="박찬정" userId="185222cd-5455-43a6-a0f8-2b4255724287" providerId="ADAL" clId="{4C64FD0F-D813-475E-BAA2-8B6FDAFCAA41}" dt="2020-10-30T07:06:01.108" v="1730" actId="21"/>
          <ac:picMkLst>
            <pc:docMk/>
            <pc:sldMk cId="4243007633" sldId="309"/>
            <ac:picMk id="3" creationId="{5B4A5B39-E2FC-4B4B-9BD5-1E684D5BA674}"/>
          </ac:picMkLst>
        </pc:picChg>
        <pc:picChg chg="add del mod modCrop">
          <ac:chgData name="박찬정" userId="185222cd-5455-43a6-a0f8-2b4255724287" providerId="ADAL" clId="{4C64FD0F-D813-475E-BAA2-8B6FDAFCAA41}" dt="2020-10-30T07:06:19.061" v="1735" actId="478"/>
          <ac:picMkLst>
            <pc:docMk/>
            <pc:sldMk cId="4243007633" sldId="309"/>
            <ac:picMk id="4" creationId="{C674C5C3-72D0-487E-AC7B-870602DEE524}"/>
          </ac:picMkLst>
        </pc:picChg>
        <pc:picChg chg="add mod modCrop">
          <ac:chgData name="박찬정" userId="185222cd-5455-43a6-a0f8-2b4255724287" providerId="ADAL" clId="{4C64FD0F-D813-475E-BAA2-8B6FDAFCAA41}" dt="2020-10-30T07:09:39.949" v="1907" actId="732"/>
          <ac:picMkLst>
            <pc:docMk/>
            <pc:sldMk cId="4243007633" sldId="309"/>
            <ac:picMk id="10" creationId="{8EE4023F-CFE2-4073-9833-F0803EC3A9D3}"/>
          </ac:picMkLst>
        </pc:picChg>
        <pc:picChg chg="del">
          <ac:chgData name="박찬정" userId="185222cd-5455-43a6-a0f8-2b4255724287" providerId="ADAL" clId="{4C64FD0F-D813-475E-BAA2-8B6FDAFCAA41}" dt="2020-10-30T07:05:54.788" v="1727" actId="478"/>
          <ac:picMkLst>
            <pc:docMk/>
            <pc:sldMk cId="4243007633" sldId="309"/>
            <ac:picMk id="362" creationId="{00000000-0000-0000-0000-000000000000}"/>
          </ac:picMkLst>
        </pc:picChg>
      </pc:sldChg>
      <pc:sldChg chg="addSp delSp modSp add mod">
        <pc:chgData name="박찬정" userId="185222cd-5455-43a6-a0f8-2b4255724287" providerId="ADAL" clId="{4C64FD0F-D813-475E-BAA2-8B6FDAFCAA41}" dt="2020-10-30T07:14:04.403" v="2133" actId="14100"/>
        <pc:sldMkLst>
          <pc:docMk/>
          <pc:sldMk cId="1692509350" sldId="310"/>
        </pc:sldMkLst>
        <pc:spChg chg="mod">
          <ac:chgData name="박찬정" userId="185222cd-5455-43a6-a0f8-2b4255724287" providerId="ADAL" clId="{4C64FD0F-D813-475E-BAA2-8B6FDAFCAA41}" dt="2020-10-30T07:11:18.345" v="2125" actId="20577"/>
          <ac:spMkLst>
            <pc:docMk/>
            <pc:sldMk cId="1692509350" sldId="310"/>
            <ac:spMk id="13" creationId="{43EFA74B-8D0B-4D67-BA78-2BEC509F6202}"/>
          </ac:spMkLst>
        </pc:spChg>
        <pc:spChg chg="mod">
          <ac:chgData name="박찬정" userId="185222cd-5455-43a6-a0f8-2b4255724287" providerId="ADAL" clId="{4C64FD0F-D813-475E-BAA2-8B6FDAFCAA41}" dt="2020-10-30T07:10:22.406" v="1957" actId="20577"/>
          <ac:spMkLst>
            <pc:docMk/>
            <pc:sldMk cId="1692509350" sldId="310"/>
            <ac:spMk id="364" creationId="{00000000-0000-0000-0000-000000000000}"/>
          </ac:spMkLst>
        </pc:spChg>
        <pc:graphicFrameChg chg="add del mod">
          <ac:chgData name="박찬정" userId="185222cd-5455-43a6-a0f8-2b4255724287" providerId="ADAL" clId="{4C64FD0F-D813-475E-BAA2-8B6FDAFCAA41}" dt="2020-10-30T07:13:57.649" v="2130" actId="478"/>
          <ac:graphicFrameMkLst>
            <pc:docMk/>
            <pc:sldMk cId="1692509350" sldId="310"/>
            <ac:graphicFrameMk id="2" creationId="{8D551E3C-DDFE-4877-B58A-6846FF0F34B9}"/>
          </ac:graphicFrameMkLst>
        </pc:graphicFrameChg>
        <pc:graphicFrameChg chg="add mod">
          <ac:chgData name="박찬정" userId="185222cd-5455-43a6-a0f8-2b4255724287" providerId="ADAL" clId="{4C64FD0F-D813-475E-BAA2-8B6FDAFCAA41}" dt="2020-10-30T07:14:04.403" v="2133" actId="14100"/>
          <ac:graphicFrameMkLst>
            <pc:docMk/>
            <pc:sldMk cId="1692509350" sldId="310"/>
            <ac:graphicFrameMk id="3" creationId="{87B52C99-1670-4954-A624-D91EEAC61EF5}"/>
          </ac:graphicFrameMkLst>
        </pc:graphicFrameChg>
        <pc:picChg chg="del">
          <ac:chgData name="박찬정" userId="185222cd-5455-43a6-a0f8-2b4255724287" providerId="ADAL" clId="{4C64FD0F-D813-475E-BAA2-8B6FDAFCAA41}" dt="2020-10-30T07:13:43.318" v="2126" actId="478"/>
          <ac:picMkLst>
            <pc:docMk/>
            <pc:sldMk cId="1692509350" sldId="310"/>
            <ac:picMk id="10" creationId="{8EE4023F-CFE2-4073-9833-F0803EC3A9D3}"/>
          </ac:picMkLst>
        </pc:picChg>
      </pc:sldChg>
      <pc:sldChg chg="addSp delSp modSp add mod">
        <pc:chgData name="박찬정" userId="185222cd-5455-43a6-a0f8-2b4255724287" providerId="ADAL" clId="{4C64FD0F-D813-475E-BAA2-8B6FDAFCAA41}" dt="2020-10-30T07:21:19.267" v="2234" actId="1076"/>
        <pc:sldMkLst>
          <pc:docMk/>
          <pc:sldMk cId="4292335397" sldId="311"/>
        </pc:sldMkLst>
        <pc:spChg chg="mod">
          <ac:chgData name="박찬정" userId="185222cd-5455-43a6-a0f8-2b4255724287" providerId="ADAL" clId="{4C64FD0F-D813-475E-BAA2-8B6FDAFCAA41}" dt="2020-10-30T07:15:18.615" v="2154"/>
          <ac:spMkLst>
            <pc:docMk/>
            <pc:sldMk cId="4292335397" sldId="311"/>
            <ac:spMk id="34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7:21:19.267" v="2234" actId="1076"/>
          <ac:spMkLst>
            <pc:docMk/>
            <pc:sldMk cId="4292335397" sldId="311"/>
            <ac:spMk id="349" creationId="{00000000-0000-0000-0000-000000000000}"/>
          </ac:spMkLst>
        </pc:spChg>
        <pc:spChg chg="add del mod">
          <ac:chgData name="박찬정" userId="185222cd-5455-43a6-a0f8-2b4255724287" providerId="ADAL" clId="{4C64FD0F-D813-475E-BAA2-8B6FDAFCAA41}" dt="2020-10-30T07:16:53.638" v="2159" actId="478"/>
          <ac:spMkLst>
            <pc:docMk/>
            <pc:sldMk cId="4292335397" sldId="311"/>
            <ac:spMk id="350" creationId="{00000000-0000-0000-0000-000000000000}"/>
          </ac:spMkLst>
        </pc:spChg>
        <pc:picChg chg="del">
          <ac:chgData name="박찬정" userId="185222cd-5455-43a6-a0f8-2b4255724287" providerId="ADAL" clId="{4C64FD0F-D813-475E-BAA2-8B6FDAFCAA41}" dt="2020-10-30T07:16:54.258" v="2160" actId="478"/>
          <ac:picMkLst>
            <pc:docMk/>
            <pc:sldMk cId="4292335397" sldId="311"/>
            <ac:picMk id="347" creationId="{00000000-0000-0000-0000-000000000000}"/>
          </ac:picMkLst>
        </pc:picChg>
        <pc:picChg chg="add del mod">
          <ac:chgData name="박찬정" userId="185222cd-5455-43a6-a0f8-2b4255724287" providerId="ADAL" clId="{4C64FD0F-D813-475E-BAA2-8B6FDAFCAA41}" dt="2020-10-30T07:17:22.376" v="2175" actId="478"/>
          <ac:picMkLst>
            <pc:docMk/>
            <pc:sldMk cId="4292335397" sldId="311"/>
            <ac:picMk id="1026" creationId="{66371884-EC36-4C30-80D3-960C46FED408}"/>
          </ac:picMkLst>
        </pc:picChg>
        <pc:picChg chg="add mod">
          <ac:chgData name="박찬정" userId="185222cd-5455-43a6-a0f8-2b4255724287" providerId="ADAL" clId="{4C64FD0F-D813-475E-BAA2-8B6FDAFCAA41}" dt="2020-10-30T07:17:32.407" v="2178" actId="1076"/>
          <ac:picMkLst>
            <pc:docMk/>
            <pc:sldMk cId="4292335397" sldId="311"/>
            <ac:picMk id="1028" creationId="{F75D6FD6-7EAA-4E60-AB1A-07A8CC8BEB00}"/>
          </ac:picMkLst>
        </pc:picChg>
      </pc:sldChg>
      <pc:sldChg chg="addSp delSp modSp add mod">
        <pc:chgData name="박찬정" userId="185222cd-5455-43a6-a0f8-2b4255724287" providerId="ADAL" clId="{4C64FD0F-D813-475E-BAA2-8B6FDAFCAA41}" dt="2020-10-30T08:16:28.271" v="5128" actId="20577"/>
        <pc:sldMkLst>
          <pc:docMk/>
          <pc:sldMk cId="1856156050" sldId="312"/>
        </pc:sldMkLst>
        <pc:spChg chg="add del">
          <ac:chgData name="박찬정" userId="185222cd-5455-43a6-a0f8-2b4255724287" providerId="ADAL" clId="{4C64FD0F-D813-475E-BAA2-8B6FDAFCAA41}" dt="2020-10-30T07:21:37.987" v="2243" actId="478"/>
          <ac:spMkLst>
            <pc:docMk/>
            <pc:sldMk cId="1856156050" sldId="312"/>
            <ac:spMk id="2" creationId="{6590F10E-14E0-480F-A6E0-4225F9525087}"/>
          </ac:spMkLst>
        </pc:spChg>
        <pc:spChg chg="mod">
          <ac:chgData name="박찬정" userId="185222cd-5455-43a6-a0f8-2b4255724287" providerId="ADAL" clId="{4C64FD0F-D813-475E-BAA2-8B6FDAFCAA41}" dt="2020-10-30T07:21:26.477" v="2240" actId="20577"/>
          <ac:spMkLst>
            <pc:docMk/>
            <pc:sldMk cId="1856156050" sldId="312"/>
            <ac:spMk id="34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8:16:28.271" v="5128" actId="20577"/>
          <ac:spMkLst>
            <pc:docMk/>
            <pc:sldMk cId="1856156050" sldId="312"/>
            <ac:spMk id="349" creationId="{00000000-0000-0000-0000-000000000000}"/>
          </ac:spMkLst>
        </pc:spChg>
        <pc:graphicFrameChg chg="add del mod">
          <ac:chgData name="박찬정" userId="185222cd-5455-43a6-a0f8-2b4255724287" providerId="ADAL" clId="{4C64FD0F-D813-475E-BAA2-8B6FDAFCAA41}" dt="2020-10-30T07:24:09.897" v="2248" actId="478"/>
          <ac:graphicFrameMkLst>
            <pc:docMk/>
            <pc:sldMk cId="1856156050" sldId="312"/>
            <ac:graphicFrameMk id="3" creationId="{2C39092C-6873-4807-A4CB-50FC69E831FC}"/>
          </ac:graphicFrameMkLst>
        </pc:graphicFrameChg>
        <pc:picChg chg="del">
          <ac:chgData name="박찬정" userId="185222cd-5455-43a6-a0f8-2b4255724287" providerId="ADAL" clId="{4C64FD0F-D813-475E-BAA2-8B6FDAFCAA41}" dt="2020-10-30T07:21:29.660" v="2241" actId="478"/>
          <ac:picMkLst>
            <pc:docMk/>
            <pc:sldMk cId="1856156050" sldId="312"/>
            <ac:picMk id="1028" creationId="{F75D6FD6-7EAA-4E60-AB1A-07A8CC8BEB00}"/>
          </ac:picMkLst>
        </pc:picChg>
        <pc:picChg chg="add mod">
          <ac:chgData name="박찬정" userId="185222cd-5455-43a6-a0f8-2b4255724287" providerId="ADAL" clId="{4C64FD0F-D813-475E-BAA2-8B6FDAFCAA41}" dt="2020-10-30T07:24:42.436" v="2262" actId="1076"/>
          <ac:picMkLst>
            <pc:docMk/>
            <pc:sldMk cId="1856156050" sldId="312"/>
            <ac:picMk id="2052" creationId="{83745301-3597-4903-993E-3DA488776224}"/>
          </ac:picMkLst>
        </pc:picChg>
        <pc:picChg chg="add mod">
          <ac:chgData name="박찬정" userId="185222cd-5455-43a6-a0f8-2b4255724287" providerId="ADAL" clId="{4C64FD0F-D813-475E-BAA2-8B6FDAFCAA41}" dt="2020-10-30T07:24:42.436" v="2262" actId="1076"/>
          <ac:picMkLst>
            <pc:docMk/>
            <pc:sldMk cId="1856156050" sldId="312"/>
            <ac:picMk id="2055" creationId="{A2D61126-914B-486A-A849-5B97D5971AF0}"/>
          </ac:picMkLst>
        </pc:picChg>
      </pc:sldChg>
      <pc:sldChg chg="addSp delSp modSp add mod">
        <pc:chgData name="박찬정" userId="185222cd-5455-43a6-a0f8-2b4255724287" providerId="ADAL" clId="{4C64FD0F-D813-475E-BAA2-8B6FDAFCAA41}" dt="2020-10-30T07:29:49.624" v="2567" actId="20577"/>
        <pc:sldMkLst>
          <pc:docMk/>
          <pc:sldMk cId="2741159014" sldId="313"/>
        </pc:sldMkLst>
        <pc:spChg chg="mod">
          <ac:chgData name="박찬정" userId="185222cd-5455-43a6-a0f8-2b4255724287" providerId="ADAL" clId="{4C64FD0F-D813-475E-BAA2-8B6FDAFCAA41}" dt="2020-10-30T07:27:39.046" v="2366" actId="20577"/>
          <ac:spMkLst>
            <pc:docMk/>
            <pc:sldMk cId="2741159014" sldId="313"/>
            <ac:spMk id="34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7:29:49.624" v="2567" actId="20577"/>
          <ac:spMkLst>
            <pc:docMk/>
            <pc:sldMk cId="2741159014" sldId="313"/>
            <ac:spMk id="349" creationId="{00000000-0000-0000-0000-000000000000}"/>
          </ac:spMkLst>
        </pc:spChg>
        <pc:picChg chg="add mod">
          <ac:chgData name="박찬정" userId="185222cd-5455-43a6-a0f8-2b4255724287" providerId="ADAL" clId="{4C64FD0F-D813-475E-BAA2-8B6FDAFCAA41}" dt="2020-10-30T07:28:20.274" v="2373" actId="1076"/>
          <ac:picMkLst>
            <pc:docMk/>
            <pc:sldMk cId="2741159014" sldId="313"/>
            <ac:picMk id="3" creationId="{76D466F8-2193-4536-B873-85189C688AB7}"/>
          </ac:picMkLst>
        </pc:picChg>
        <pc:picChg chg="add mod">
          <ac:chgData name="박찬정" userId="185222cd-5455-43a6-a0f8-2b4255724287" providerId="ADAL" clId="{4C64FD0F-D813-475E-BAA2-8B6FDAFCAA41}" dt="2020-10-30T07:28:46.542" v="2380" actId="1076"/>
          <ac:picMkLst>
            <pc:docMk/>
            <pc:sldMk cId="2741159014" sldId="313"/>
            <ac:picMk id="5" creationId="{E2F0B07F-9390-48C9-B1E7-9C7F755771E9}"/>
          </ac:picMkLst>
        </pc:picChg>
        <pc:picChg chg="del">
          <ac:chgData name="박찬정" userId="185222cd-5455-43a6-a0f8-2b4255724287" providerId="ADAL" clId="{4C64FD0F-D813-475E-BAA2-8B6FDAFCAA41}" dt="2020-10-30T07:27:43.219" v="2368" actId="478"/>
          <ac:picMkLst>
            <pc:docMk/>
            <pc:sldMk cId="2741159014" sldId="313"/>
            <ac:picMk id="2052" creationId="{83745301-3597-4903-993E-3DA488776224}"/>
          </ac:picMkLst>
        </pc:picChg>
        <pc:picChg chg="del">
          <ac:chgData name="박찬정" userId="185222cd-5455-43a6-a0f8-2b4255724287" providerId="ADAL" clId="{4C64FD0F-D813-475E-BAA2-8B6FDAFCAA41}" dt="2020-10-30T07:27:41.979" v="2367" actId="478"/>
          <ac:picMkLst>
            <pc:docMk/>
            <pc:sldMk cId="2741159014" sldId="313"/>
            <ac:picMk id="2055" creationId="{A2D61126-914B-486A-A849-5B97D5971AF0}"/>
          </ac:picMkLst>
        </pc:picChg>
      </pc:sldChg>
      <pc:sldChg chg="delSp modSp add mod">
        <pc:chgData name="박찬정" userId="185222cd-5455-43a6-a0f8-2b4255724287" providerId="ADAL" clId="{4C64FD0F-D813-475E-BAA2-8B6FDAFCAA41}" dt="2020-10-30T07:34:45.020" v="2836" actId="20577"/>
        <pc:sldMkLst>
          <pc:docMk/>
          <pc:sldMk cId="3240595689" sldId="314"/>
        </pc:sldMkLst>
        <pc:spChg chg="mod">
          <ac:chgData name="박찬정" userId="185222cd-5455-43a6-a0f8-2b4255724287" providerId="ADAL" clId="{4C64FD0F-D813-475E-BAA2-8B6FDAFCAA41}" dt="2020-10-30T07:30:02.429" v="2589" actId="20577"/>
          <ac:spMkLst>
            <pc:docMk/>
            <pc:sldMk cId="3240595689" sldId="314"/>
            <ac:spMk id="34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7:34:45.020" v="2836" actId="20577"/>
          <ac:spMkLst>
            <pc:docMk/>
            <pc:sldMk cId="3240595689" sldId="314"/>
            <ac:spMk id="349" creationId="{00000000-0000-0000-0000-000000000000}"/>
          </ac:spMkLst>
        </pc:spChg>
        <pc:picChg chg="del">
          <ac:chgData name="박찬정" userId="185222cd-5455-43a6-a0f8-2b4255724287" providerId="ADAL" clId="{4C64FD0F-D813-475E-BAA2-8B6FDAFCAA41}" dt="2020-10-30T07:32:36.640" v="2590" actId="478"/>
          <ac:picMkLst>
            <pc:docMk/>
            <pc:sldMk cId="3240595689" sldId="314"/>
            <ac:picMk id="3" creationId="{76D466F8-2193-4536-B873-85189C688AB7}"/>
          </ac:picMkLst>
        </pc:picChg>
        <pc:picChg chg="del">
          <ac:chgData name="박찬정" userId="185222cd-5455-43a6-a0f8-2b4255724287" providerId="ADAL" clId="{4C64FD0F-D813-475E-BAA2-8B6FDAFCAA41}" dt="2020-10-30T07:32:36.980" v="2591" actId="478"/>
          <ac:picMkLst>
            <pc:docMk/>
            <pc:sldMk cId="3240595689" sldId="314"/>
            <ac:picMk id="5" creationId="{E2F0B07F-9390-48C9-B1E7-9C7F755771E9}"/>
          </ac:picMkLst>
        </pc:picChg>
      </pc:sldChg>
      <pc:sldChg chg="addSp delSp modSp add mod modAnim">
        <pc:chgData name="박찬정" userId="185222cd-5455-43a6-a0f8-2b4255724287" providerId="ADAL" clId="{4C64FD0F-D813-475E-BAA2-8B6FDAFCAA41}" dt="2020-10-30T07:58:11.464" v="2867" actId="1076"/>
        <pc:sldMkLst>
          <pc:docMk/>
          <pc:sldMk cId="2099598913" sldId="315"/>
        </pc:sldMkLst>
        <pc:spChg chg="mod">
          <ac:chgData name="박찬정" userId="185222cd-5455-43a6-a0f8-2b4255724287" providerId="ADAL" clId="{4C64FD0F-D813-475E-BAA2-8B6FDAFCAA41}" dt="2020-10-30T07:54:51.922" v="2865" actId="1076"/>
          <ac:spMkLst>
            <pc:docMk/>
            <pc:sldMk cId="2099598913" sldId="315"/>
            <ac:spMk id="534" creationId="{00000000-0000-0000-0000-000000000000}"/>
          </ac:spMkLst>
        </pc:spChg>
        <pc:spChg chg="del mod">
          <ac:chgData name="박찬정" userId="185222cd-5455-43a6-a0f8-2b4255724287" providerId="ADAL" clId="{4C64FD0F-D813-475E-BAA2-8B6FDAFCAA41}" dt="2020-10-30T07:54:37.822" v="2844" actId="478"/>
          <ac:spMkLst>
            <pc:docMk/>
            <pc:sldMk cId="2099598913" sldId="315"/>
            <ac:spMk id="577" creationId="{00000000-0000-0000-0000-000000000000}"/>
          </ac:spMkLst>
        </pc:spChg>
        <pc:spChg chg="del">
          <ac:chgData name="박찬정" userId="185222cd-5455-43a6-a0f8-2b4255724287" providerId="ADAL" clId="{4C64FD0F-D813-475E-BAA2-8B6FDAFCAA41}" dt="2020-10-30T07:54:37.822" v="2844" actId="478"/>
          <ac:spMkLst>
            <pc:docMk/>
            <pc:sldMk cId="2099598913" sldId="315"/>
            <ac:spMk id="578" creationId="{00000000-0000-0000-0000-000000000000}"/>
          </ac:spMkLst>
        </pc:spChg>
        <pc:spChg chg="del">
          <ac:chgData name="박찬정" userId="185222cd-5455-43a6-a0f8-2b4255724287" providerId="ADAL" clId="{4C64FD0F-D813-475E-BAA2-8B6FDAFCAA41}" dt="2020-10-30T07:54:35.858" v="2843" actId="478"/>
          <ac:spMkLst>
            <pc:docMk/>
            <pc:sldMk cId="2099598913" sldId="315"/>
            <ac:spMk id="579" creationId="{00000000-0000-0000-0000-000000000000}"/>
          </ac:spMkLst>
        </pc:spChg>
        <pc:spChg chg="del">
          <ac:chgData name="박찬정" userId="185222cd-5455-43a6-a0f8-2b4255724287" providerId="ADAL" clId="{4C64FD0F-D813-475E-BAA2-8B6FDAFCAA41}" dt="2020-10-30T07:54:35.858" v="2843" actId="478"/>
          <ac:spMkLst>
            <pc:docMk/>
            <pc:sldMk cId="2099598913" sldId="315"/>
            <ac:spMk id="580" creationId="{00000000-0000-0000-0000-000000000000}"/>
          </ac:spMkLst>
        </pc:spChg>
        <pc:spChg chg="del">
          <ac:chgData name="박찬정" userId="185222cd-5455-43a6-a0f8-2b4255724287" providerId="ADAL" clId="{4C64FD0F-D813-475E-BAA2-8B6FDAFCAA41}" dt="2020-10-30T07:54:37.822" v="2844" actId="478"/>
          <ac:spMkLst>
            <pc:docMk/>
            <pc:sldMk cId="2099598913" sldId="315"/>
            <ac:spMk id="581" creationId="{00000000-0000-0000-0000-000000000000}"/>
          </ac:spMkLst>
        </pc:spChg>
        <pc:spChg chg="del">
          <ac:chgData name="박찬정" userId="185222cd-5455-43a6-a0f8-2b4255724287" providerId="ADAL" clId="{4C64FD0F-D813-475E-BAA2-8B6FDAFCAA41}" dt="2020-10-30T07:54:37.822" v="2844" actId="478"/>
          <ac:spMkLst>
            <pc:docMk/>
            <pc:sldMk cId="2099598913" sldId="315"/>
            <ac:spMk id="582" creationId="{00000000-0000-0000-0000-000000000000}"/>
          </ac:spMkLst>
        </pc:spChg>
        <pc:grpChg chg="del">
          <ac:chgData name="박찬정" userId="185222cd-5455-43a6-a0f8-2b4255724287" providerId="ADAL" clId="{4C64FD0F-D813-475E-BAA2-8B6FDAFCAA41}" dt="2020-10-30T07:54:30.197" v="2841" actId="478"/>
          <ac:grpSpMkLst>
            <pc:docMk/>
            <pc:sldMk cId="2099598913" sldId="315"/>
            <ac:grpSpMk id="535" creationId="{00000000-0000-0000-0000-000000000000}"/>
          </ac:grpSpMkLst>
        </pc:grpChg>
        <pc:grpChg chg="del">
          <ac:chgData name="박찬정" userId="185222cd-5455-43a6-a0f8-2b4255724287" providerId="ADAL" clId="{4C64FD0F-D813-475E-BAA2-8B6FDAFCAA41}" dt="2020-10-30T07:54:35.858" v="2843" actId="478"/>
          <ac:grpSpMkLst>
            <pc:docMk/>
            <pc:sldMk cId="2099598913" sldId="315"/>
            <ac:grpSpMk id="584" creationId="{00000000-0000-0000-0000-000000000000}"/>
          </ac:grpSpMkLst>
        </pc:grpChg>
        <pc:picChg chg="add mod">
          <ac:chgData name="박찬정" userId="185222cd-5455-43a6-a0f8-2b4255724287" providerId="ADAL" clId="{4C64FD0F-D813-475E-BAA2-8B6FDAFCAA41}" dt="2020-10-30T07:58:11.464" v="2867" actId="1076"/>
          <ac:picMkLst>
            <pc:docMk/>
            <pc:sldMk cId="2099598913" sldId="315"/>
            <ac:picMk id="2" creationId="{586E598F-3039-4EEE-BD36-0C8DAF5E87BC}"/>
          </ac:picMkLst>
        </pc:picChg>
        <pc:cxnChg chg="del mod">
          <ac:chgData name="박찬정" userId="185222cd-5455-43a6-a0f8-2b4255724287" providerId="ADAL" clId="{4C64FD0F-D813-475E-BAA2-8B6FDAFCAA41}" dt="2020-10-30T07:54:35.858" v="2843" actId="478"/>
          <ac:cxnSpMkLst>
            <pc:docMk/>
            <pc:sldMk cId="2099598913" sldId="315"/>
            <ac:cxnSpMk id="583" creationId="{00000000-0000-0000-0000-000000000000}"/>
          </ac:cxnSpMkLst>
        </pc:cxnChg>
        <pc:cxnChg chg="mod">
          <ac:chgData name="박찬정" userId="185222cd-5455-43a6-a0f8-2b4255724287" providerId="ADAL" clId="{4C64FD0F-D813-475E-BAA2-8B6FDAFCAA41}" dt="2020-10-30T07:54:35.858" v="2843" actId="478"/>
          <ac:cxnSpMkLst>
            <pc:docMk/>
            <pc:sldMk cId="2099598913" sldId="315"/>
            <ac:cxnSpMk id="585" creationId="{00000000-0000-0000-0000-000000000000}"/>
          </ac:cxnSpMkLst>
        </pc:cxnChg>
        <pc:cxnChg chg="del">
          <ac:chgData name="박찬정" userId="185222cd-5455-43a6-a0f8-2b4255724287" providerId="ADAL" clId="{4C64FD0F-D813-475E-BAA2-8B6FDAFCAA41}" dt="2020-10-30T07:54:35.858" v="2843" actId="478"/>
          <ac:cxnSpMkLst>
            <pc:docMk/>
            <pc:sldMk cId="2099598913" sldId="315"/>
            <ac:cxnSpMk id="587" creationId="{00000000-0000-0000-0000-000000000000}"/>
          </ac:cxnSpMkLst>
        </pc:cxnChg>
      </pc:sldChg>
      <pc:sldChg chg="addSp delSp modSp add mod">
        <pc:chgData name="박찬정" userId="185222cd-5455-43a6-a0f8-2b4255724287" providerId="ADAL" clId="{4C64FD0F-D813-475E-BAA2-8B6FDAFCAA41}" dt="2020-10-30T08:09:39.504" v="3781" actId="1036"/>
        <pc:sldMkLst>
          <pc:docMk/>
          <pc:sldMk cId="2702105376" sldId="316"/>
        </pc:sldMkLst>
        <pc:spChg chg="add del">
          <ac:chgData name="박찬정" userId="185222cd-5455-43a6-a0f8-2b4255724287" providerId="ADAL" clId="{4C64FD0F-D813-475E-BAA2-8B6FDAFCAA41}" dt="2020-10-30T08:04:06.299" v="3070" actId="22"/>
          <ac:spMkLst>
            <pc:docMk/>
            <pc:sldMk cId="2702105376" sldId="316"/>
            <ac:spMk id="10" creationId="{8E3C4B5F-B2C1-45CB-92D7-22CC0C8AF78F}"/>
          </ac:spMkLst>
        </pc:spChg>
        <pc:spChg chg="add del">
          <ac:chgData name="박찬정" userId="185222cd-5455-43a6-a0f8-2b4255724287" providerId="ADAL" clId="{4C64FD0F-D813-475E-BAA2-8B6FDAFCAA41}" dt="2020-10-30T08:04:08.918" v="3072" actId="22"/>
          <ac:spMkLst>
            <pc:docMk/>
            <pc:sldMk cId="2702105376" sldId="316"/>
            <ac:spMk id="12" creationId="{CB4F76B3-2D3F-44E8-9B4E-1F5AD66E1CAF}"/>
          </ac:spMkLst>
        </pc:spChg>
        <pc:spChg chg="mod">
          <ac:chgData name="박찬정" userId="185222cd-5455-43a6-a0f8-2b4255724287" providerId="ADAL" clId="{4C64FD0F-D813-475E-BAA2-8B6FDAFCAA41}" dt="2020-10-30T08:08:32.321" v="3727" actId="20577"/>
          <ac:spMkLst>
            <pc:docMk/>
            <pc:sldMk cId="2702105376" sldId="316"/>
            <ac:spMk id="34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8:07:38.346" v="3685" actId="20577"/>
          <ac:spMkLst>
            <pc:docMk/>
            <pc:sldMk cId="2702105376" sldId="316"/>
            <ac:spMk id="349" creationId="{00000000-0000-0000-0000-000000000000}"/>
          </ac:spMkLst>
        </pc:spChg>
        <pc:spChg chg="del">
          <ac:chgData name="박찬정" userId="185222cd-5455-43a6-a0f8-2b4255724287" providerId="ADAL" clId="{4C64FD0F-D813-475E-BAA2-8B6FDAFCAA41}" dt="2020-10-30T08:02:26.248" v="2871" actId="478"/>
          <ac:spMkLst>
            <pc:docMk/>
            <pc:sldMk cId="2702105376" sldId="316"/>
            <ac:spMk id="350" creationId="{00000000-0000-0000-0000-000000000000}"/>
          </ac:spMkLst>
        </pc:spChg>
        <pc:graphicFrameChg chg="add del mod">
          <ac:chgData name="박찬정" userId="185222cd-5455-43a6-a0f8-2b4255724287" providerId="ADAL" clId="{4C64FD0F-D813-475E-BAA2-8B6FDAFCAA41}" dt="2020-10-30T08:02:36.749" v="2875" actId="478"/>
          <ac:graphicFrameMkLst>
            <pc:docMk/>
            <pc:sldMk cId="2702105376" sldId="316"/>
            <ac:graphicFrameMk id="2" creationId="{7369ADC1-4763-407F-BA04-7FD07C4010FF}"/>
          </ac:graphicFrameMkLst>
        </pc:graphicFrameChg>
        <pc:picChg chg="del">
          <ac:chgData name="박찬정" userId="185222cd-5455-43a6-a0f8-2b4255724287" providerId="ADAL" clId="{4C64FD0F-D813-475E-BAA2-8B6FDAFCAA41}" dt="2020-10-30T08:02:27.620" v="2872" actId="478"/>
          <ac:picMkLst>
            <pc:docMk/>
            <pc:sldMk cId="2702105376" sldId="316"/>
            <ac:picMk id="347" creationId="{00000000-0000-0000-0000-000000000000}"/>
          </ac:picMkLst>
        </pc:picChg>
        <pc:picChg chg="add del mod">
          <ac:chgData name="박찬정" userId="185222cd-5455-43a6-a0f8-2b4255724287" providerId="ADAL" clId="{4C64FD0F-D813-475E-BAA2-8B6FDAFCAA41}" dt="2020-10-30T08:08:18.992" v="3706" actId="478"/>
          <ac:picMkLst>
            <pc:docMk/>
            <pc:sldMk cId="2702105376" sldId="316"/>
            <ac:picMk id="3074" creationId="{5866E92F-A92C-40FB-91EE-9A0F2F184F9C}"/>
          </ac:picMkLst>
        </pc:picChg>
        <pc:picChg chg="add del mod">
          <ac:chgData name="박찬정" userId="185222cd-5455-43a6-a0f8-2b4255724287" providerId="ADAL" clId="{4C64FD0F-D813-475E-BAA2-8B6FDAFCAA41}" dt="2020-10-30T08:08:19.391" v="3707" actId="478"/>
          <ac:picMkLst>
            <pc:docMk/>
            <pc:sldMk cId="2702105376" sldId="316"/>
            <ac:picMk id="3077" creationId="{FD87B585-8D7E-4482-BA0C-D5A5852EF92A}"/>
          </ac:picMkLst>
        </pc:picChg>
        <pc:picChg chg="add mod">
          <ac:chgData name="박찬정" userId="185222cd-5455-43a6-a0f8-2b4255724287" providerId="ADAL" clId="{4C64FD0F-D813-475E-BAA2-8B6FDAFCAA41}" dt="2020-10-30T08:09:39.504" v="3781" actId="1036"/>
          <ac:picMkLst>
            <pc:docMk/>
            <pc:sldMk cId="2702105376" sldId="316"/>
            <ac:picMk id="3079" creationId="{EE4C999B-8479-458B-A1B7-7AF69DFC3B73}"/>
          </ac:picMkLst>
        </pc:picChg>
        <pc:picChg chg="add mod">
          <ac:chgData name="박찬정" userId="185222cd-5455-43a6-a0f8-2b4255724287" providerId="ADAL" clId="{4C64FD0F-D813-475E-BAA2-8B6FDAFCAA41}" dt="2020-10-30T08:09:39.504" v="3781" actId="1036"/>
          <ac:picMkLst>
            <pc:docMk/>
            <pc:sldMk cId="2702105376" sldId="316"/>
            <ac:picMk id="3081" creationId="{C285252B-7F5F-48F2-8718-8DD059EEB5A6}"/>
          </ac:picMkLst>
        </pc:picChg>
        <pc:picChg chg="add mod">
          <ac:chgData name="박찬정" userId="185222cd-5455-43a6-a0f8-2b4255724287" providerId="ADAL" clId="{4C64FD0F-D813-475E-BAA2-8B6FDAFCAA41}" dt="2020-10-30T08:09:34.725" v="3777" actId="1036"/>
          <ac:picMkLst>
            <pc:docMk/>
            <pc:sldMk cId="2702105376" sldId="316"/>
            <ac:picMk id="3083" creationId="{40036623-31FD-4525-81B5-B3C81F811F9E}"/>
          </ac:picMkLst>
        </pc:picChg>
        <pc:picChg chg="add mod">
          <ac:chgData name="박찬정" userId="185222cd-5455-43a6-a0f8-2b4255724287" providerId="ADAL" clId="{4C64FD0F-D813-475E-BAA2-8B6FDAFCAA41}" dt="2020-10-30T08:09:34.725" v="3777" actId="1036"/>
          <ac:picMkLst>
            <pc:docMk/>
            <pc:sldMk cId="2702105376" sldId="316"/>
            <ac:picMk id="3085" creationId="{20EAD467-AFEC-437B-A458-21D71D7EF1F1}"/>
          </ac:picMkLst>
        </pc:picChg>
        <pc:picChg chg="add mod">
          <ac:chgData name="박찬정" userId="185222cd-5455-43a6-a0f8-2b4255724287" providerId="ADAL" clId="{4C64FD0F-D813-475E-BAA2-8B6FDAFCAA41}" dt="2020-10-30T08:09:34.725" v="3777" actId="1036"/>
          <ac:picMkLst>
            <pc:docMk/>
            <pc:sldMk cId="2702105376" sldId="316"/>
            <ac:picMk id="3087" creationId="{7CE154FC-68A1-461D-92C6-77F1F320157A}"/>
          </ac:picMkLst>
        </pc:picChg>
        <pc:picChg chg="add mod">
          <ac:chgData name="박찬정" userId="185222cd-5455-43a6-a0f8-2b4255724287" providerId="ADAL" clId="{4C64FD0F-D813-475E-BAA2-8B6FDAFCAA41}" dt="2020-10-30T08:09:34.725" v="3777" actId="1036"/>
          <ac:picMkLst>
            <pc:docMk/>
            <pc:sldMk cId="2702105376" sldId="316"/>
            <ac:picMk id="3089" creationId="{F1CB68A0-DB25-4949-A27D-4FABD41BBD47}"/>
          </ac:picMkLst>
        </pc:picChg>
      </pc:sldChg>
      <pc:sldChg chg="addSp delSp modSp add mod">
        <pc:chgData name="박찬정" userId="185222cd-5455-43a6-a0f8-2b4255724287" providerId="ADAL" clId="{4C64FD0F-D813-475E-BAA2-8B6FDAFCAA41}" dt="2020-10-30T08:12:03.854" v="4423" actId="1076"/>
        <pc:sldMkLst>
          <pc:docMk/>
          <pc:sldMk cId="3288163249" sldId="317"/>
        </pc:sldMkLst>
        <pc:spChg chg="mod">
          <ac:chgData name="박찬정" userId="185222cd-5455-43a6-a0f8-2b4255724287" providerId="ADAL" clId="{4C64FD0F-D813-475E-BAA2-8B6FDAFCAA41}" dt="2020-10-30T08:10:16.451" v="3797"/>
          <ac:spMkLst>
            <pc:docMk/>
            <pc:sldMk cId="3288163249" sldId="317"/>
            <ac:spMk id="34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8:11:42.112" v="4408" actId="20577"/>
          <ac:spMkLst>
            <pc:docMk/>
            <pc:sldMk cId="3288163249" sldId="317"/>
            <ac:spMk id="349" creationId="{00000000-0000-0000-0000-000000000000}"/>
          </ac:spMkLst>
        </pc:spChg>
        <pc:picChg chg="del">
          <ac:chgData name="박찬정" userId="185222cd-5455-43a6-a0f8-2b4255724287" providerId="ADAL" clId="{4C64FD0F-D813-475E-BAA2-8B6FDAFCAA41}" dt="2020-10-30T08:11:46.148" v="4414" actId="478"/>
          <ac:picMkLst>
            <pc:docMk/>
            <pc:sldMk cId="3288163249" sldId="317"/>
            <ac:picMk id="3079" creationId="{EE4C999B-8479-458B-A1B7-7AF69DFC3B73}"/>
          </ac:picMkLst>
        </pc:picChg>
        <pc:picChg chg="del">
          <ac:chgData name="박찬정" userId="185222cd-5455-43a6-a0f8-2b4255724287" providerId="ADAL" clId="{4C64FD0F-D813-475E-BAA2-8B6FDAFCAA41}" dt="2020-10-30T08:11:46.432" v="4415" actId="478"/>
          <ac:picMkLst>
            <pc:docMk/>
            <pc:sldMk cId="3288163249" sldId="317"/>
            <ac:picMk id="3081" creationId="{C285252B-7F5F-48F2-8718-8DD059EEB5A6}"/>
          </ac:picMkLst>
        </pc:picChg>
        <pc:picChg chg="del mod">
          <ac:chgData name="박찬정" userId="185222cd-5455-43a6-a0f8-2b4255724287" providerId="ADAL" clId="{4C64FD0F-D813-475E-BAA2-8B6FDAFCAA41}" dt="2020-10-30T08:11:45.240" v="4411" actId="478"/>
          <ac:picMkLst>
            <pc:docMk/>
            <pc:sldMk cId="3288163249" sldId="317"/>
            <ac:picMk id="3083" creationId="{40036623-31FD-4525-81B5-B3C81F811F9E}"/>
          </ac:picMkLst>
        </pc:picChg>
        <pc:picChg chg="del">
          <ac:chgData name="박찬정" userId="185222cd-5455-43a6-a0f8-2b4255724287" providerId="ADAL" clId="{4C64FD0F-D813-475E-BAA2-8B6FDAFCAA41}" dt="2020-10-30T08:11:44.967" v="4409" actId="478"/>
          <ac:picMkLst>
            <pc:docMk/>
            <pc:sldMk cId="3288163249" sldId="317"/>
            <ac:picMk id="3085" creationId="{20EAD467-AFEC-437B-A458-21D71D7EF1F1}"/>
          </ac:picMkLst>
        </pc:picChg>
        <pc:picChg chg="del">
          <ac:chgData name="박찬정" userId="185222cd-5455-43a6-a0f8-2b4255724287" providerId="ADAL" clId="{4C64FD0F-D813-475E-BAA2-8B6FDAFCAA41}" dt="2020-10-30T08:11:45.479" v="4412" actId="478"/>
          <ac:picMkLst>
            <pc:docMk/>
            <pc:sldMk cId="3288163249" sldId="317"/>
            <ac:picMk id="3087" creationId="{7CE154FC-68A1-461D-92C6-77F1F320157A}"/>
          </ac:picMkLst>
        </pc:picChg>
        <pc:picChg chg="del">
          <ac:chgData name="박찬정" userId="185222cd-5455-43a6-a0f8-2b4255724287" providerId="ADAL" clId="{4C64FD0F-D813-475E-BAA2-8B6FDAFCAA41}" dt="2020-10-30T08:11:45.758" v="4413" actId="478"/>
          <ac:picMkLst>
            <pc:docMk/>
            <pc:sldMk cId="3288163249" sldId="317"/>
            <ac:picMk id="3089" creationId="{F1CB68A0-DB25-4949-A27D-4FABD41BBD47}"/>
          </ac:picMkLst>
        </pc:picChg>
        <pc:picChg chg="add mod">
          <ac:chgData name="박찬정" userId="185222cd-5455-43a6-a0f8-2b4255724287" providerId="ADAL" clId="{4C64FD0F-D813-475E-BAA2-8B6FDAFCAA41}" dt="2020-10-30T08:12:02.604" v="4422" actId="1076"/>
          <ac:picMkLst>
            <pc:docMk/>
            <pc:sldMk cId="3288163249" sldId="317"/>
            <ac:picMk id="6146" creationId="{DB04CD0A-8380-4047-A4A1-A68962C7A326}"/>
          </ac:picMkLst>
        </pc:picChg>
        <pc:picChg chg="add mod">
          <ac:chgData name="박찬정" userId="185222cd-5455-43a6-a0f8-2b4255724287" providerId="ADAL" clId="{4C64FD0F-D813-475E-BAA2-8B6FDAFCAA41}" dt="2020-10-30T08:12:03.854" v="4423" actId="1076"/>
          <ac:picMkLst>
            <pc:docMk/>
            <pc:sldMk cId="3288163249" sldId="317"/>
            <ac:picMk id="6148" creationId="{5B0EACC0-EC63-4B07-8CD1-78554A2BA2C5}"/>
          </ac:picMkLst>
        </pc:picChg>
      </pc:sldChg>
      <pc:sldChg chg="addSp delSp modSp add mod">
        <pc:chgData name="박찬정" userId="185222cd-5455-43a6-a0f8-2b4255724287" providerId="ADAL" clId="{4C64FD0F-D813-475E-BAA2-8B6FDAFCAA41}" dt="2020-10-30T08:13:23.368" v="4656" actId="1076"/>
        <pc:sldMkLst>
          <pc:docMk/>
          <pc:sldMk cId="1819414651" sldId="318"/>
        </pc:sldMkLst>
        <pc:spChg chg="mod">
          <ac:chgData name="박찬정" userId="185222cd-5455-43a6-a0f8-2b4255724287" providerId="ADAL" clId="{4C64FD0F-D813-475E-BAA2-8B6FDAFCAA41}" dt="2020-10-30T08:12:28.110" v="4447"/>
          <ac:spMkLst>
            <pc:docMk/>
            <pc:sldMk cId="1819414651" sldId="318"/>
            <ac:spMk id="34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8:13:08.330" v="4651"/>
          <ac:spMkLst>
            <pc:docMk/>
            <pc:sldMk cId="1819414651" sldId="318"/>
            <ac:spMk id="349" creationId="{00000000-0000-0000-0000-000000000000}"/>
          </ac:spMkLst>
        </pc:spChg>
        <pc:picChg chg="del">
          <ac:chgData name="박찬정" userId="185222cd-5455-43a6-a0f8-2b4255724287" providerId="ADAL" clId="{4C64FD0F-D813-475E-BAA2-8B6FDAFCAA41}" dt="2020-10-30T08:13:08.900" v="4652" actId="478"/>
          <ac:picMkLst>
            <pc:docMk/>
            <pc:sldMk cId="1819414651" sldId="318"/>
            <ac:picMk id="6146" creationId="{DB04CD0A-8380-4047-A4A1-A68962C7A326}"/>
          </ac:picMkLst>
        </pc:picChg>
        <pc:picChg chg="del">
          <ac:chgData name="박찬정" userId="185222cd-5455-43a6-a0f8-2b4255724287" providerId="ADAL" clId="{4C64FD0F-D813-475E-BAA2-8B6FDAFCAA41}" dt="2020-10-30T08:13:09.406" v="4653" actId="478"/>
          <ac:picMkLst>
            <pc:docMk/>
            <pc:sldMk cId="1819414651" sldId="318"/>
            <ac:picMk id="6148" creationId="{5B0EACC0-EC63-4B07-8CD1-78554A2BA2C5}"/>
          </ac:picMkLst>
        </pc:picChg>
        <pc:picChg chg="add mod">
          <ac:chgData name="박찬정" userId="185222cd-5455-43a6-a0f8-2b4255724287" providerId="ADAL" clId="{4C64FD0F-D813-475E-BAA2-8B6FDAFCAA41}" dt="2020-10-30T08:13:23.368" v="4656" actId="1076"/>
          <ac:picMkLst>
            <pc:docMk/>
            <pc:sldMk cId="1819414651" sldId="318"/>
            <ac:picMk id="7170" creationId="{A4591AD8-994B-48C7-A350-DBDEABEFF70E}"/>
          </ac:picMkLst>
        </pc:picChg>
      </pc:sldChg>
      <pc:sldChg chg="addSp delSp modSp add mod">
        <pc:chgData name="박찬정" userId="185222cd-5455-43a6-a0f8-2b4255724287" providerId="ADAL" clId="{4C64FD0F-D813-475E-BAA2-8B6FDAFCAA41}" dt="2020-10-30T08:24:20.280" v="5335" actId="1076"/>
        <pc:sldMkLst>
          <pc:docMk/>
          <pc:sldMk cId="3443446359" sldId="319"/>
        </pc:sldMkLst>
        <pc:spChg chg="mod">
          <ac:chgData name="박찬정" userId="185222cd-5455-43a6-a0f8-2b4255724287" providerId="ADAL" clId="{4C64FD0F-D813-475E-BAA2-8B6FDAFCAA41}" dt="2020-10-30T08:14:09.899" v="4711"/>
          <ac:spMkLst>
            <pc:docMk/>
            <pc:sldMk cId="3443446359" sldId="319"/>
            <ac:spMk id="34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8:17:38.580" v="5309" actId="20577"/>
          <ac:spMkLst>
            <pc:docMk/>
            <pc:sldMk cId="3443446359" sldId="319"/>
            <ac:spMk id="349" creationId="{00000000-0000-0000-0000-000000000000}"/>
          </ac:spMkLst>
        </pc:spChg>
        <pc:picChg chg="del mod">
          <ac:chgData name="박찬정" userId="185222cd-5455-43a6-a0f8-2b4255724287" providerId="ADAL" clId="{4C64FD0F-D813-475E-BAA2-8B6FDAFCAA41}" dt="2020-10-30T08:15:22.359" v="4982" actId="478"/>
          <ac:picMkLst>
            <pc:docMk/>
            <pc:sldMk cId="3443446359" sldId="319"/>
            <ac:picMk id="7170" creationId="{A4591AD8-994B-48C7-A350-DBDEABEFF70E}"/>
          </ac:picMkLst>
        </pc:picChg>
        <pc:picChg chg="add mod">
          <ac:chgData name="박찬정" userId="185222cd-5455-43a6-a0f8-2b4255724287" providerId="ADAL" clId="{4C64FD0F-D813-475E-BAA2-8B6FDAFCAA41}" dt="2020-10-30T08:24:20.280" v="5335" actId="1076"/>
          <ac:picMkLst>
            <pc:docMk/>
            <pc:sldMk cId="3443446359" sldId="319"/>
            <ac:picMk id="8194" creationId="{69A34C89-C48B-4E6B-BBC4-9E1C2092CA12}"/>
          </ac:picMkLst>
        </pc:picChg>
        <pc:picChg chg="add mod">
          <ac:chgData name="박찬정" userId="185222cd-5455-43a6-a0f8-2b4255724287" providerId="ADAL" clId="{4C64FD0F-D813-475E-BAA2-8B6FDAFCAA41}" dt="2020-10-30T08:24:20.280" v="5335" actId="1076"/>
          <ac:picMkLst>
            <pc:docMk/>
            <pc:sldMk cId="3443446359" sldId="319"/>
            <ac:picMk id="8196" creationId="{1C967069-BEB3-41DC-A849-3061B2B04DEE}"/>
          </ac:picMkLst>
        </pc:picChg>
        <pc:picChg chg="add mod">
          <ac:chgData name="박찬정" userId="185222cd-5455-43a6-a0f8-2b4255724287" providerId="ADAL" clId="{4C64FD0F-D813-475E-BAA2-8B6FDAFCAA41}" dt="2020-10-30T08:24:20.280" v="5335" actId="1076"/>
          <ac:picMkLst>
            <pc:docMk/>
            <pc:sldMk cId="3443446359" sldId="319"/>
            <ac:picMk id="8198" creationId="{A401F403-811D-496B-BFB1-ECA9AA1A2D22}"/>
          </ac:picMkLst>
        </pc:picChg>
      </pc:sldChg>
      <pc:sldChg chg="modSp add mod">
        <pc:chgData name="박찬정" userId="185222cd-5455-43a6-a0f8-2b4255724287" providerId="ADAL" clId="{4C64FD0F-D813-475E-BAA2-8B6FDAFCAA41}" dt="2020-10-30T08:13:57.722" v="4689"/>
        <pc:sldMkLst>
          <pc:docMk/>
          <pc:sldMk cId="2702010171" sldId="320"/>
        </pc:sldMkLst>
        <pc:spChg chg="mod">
          <ac:chgData name="박찬정" userId="185222cd-5455-43a6-a0f8-2b4255724287" providerId="ADAL" clId="{4C64FD0F-D813-475E-BAA2-8B6FDAFCAA41}" dt="2020-10-30T08:13:57.722" v="4689"/>
          <ac:spMkLst>
            <pc:docMk/>
            <pc:sldMk cId="2702010171" sldId="320"/>
            <ac:spMk id="188" creationId="{00000000-0000-0000-0000-000000000000}"/>
          </ac:spMkLst>
        </pc:spChg>
        <pc:spChg chg="mod">
          <ac:chgData name="박찬정" userId="185222cd-5455-43a6-a0f8-2b4255724287" providerId="ADAL" clId="{4C64FD0F-D813-475E-BAA2-8B6FDAFCAA41}" dt="2020-10-30T08:13:49.740" v="4659" actId="2711"/>
          <ac:spMkLst>
            <pc:docMk/>
            <pc:sldMk cId="2702010171" sldId="320"/>
            <ac:spMk id="189" creationId="{00000000-0000-0000-0000-000000000000}"/>
          </ac:spMkLst>
        </pc:spChg>
      </pc:sldChg>
      <pc:sldChg chg="modSp add mod">
        <pc:chgData name="박찬정" userId="185222cd-5455-43a6-a0f8-2b4255724287" providerId="ADAL" clId="{4C64FD0F-D813-475E-BAA2-8B6FDAFCAA41}" dt="2020-10-30T08:25:38.748" v="5373" actId="20577"/>
        <pc:sldMkLst>
          <pc:docMk/>
          <pc:sldMk cId="1331247987" sldId="321"/>
        </pc:sldMkLst>
        <pc:spChg chg="mod">
          <ac:chgData name="박찬정" userId="185222cd-5455-43a6-a0f8-2b4255724287" providerId="ADAL" clId="{4C64FD0F-D813-475E-BAA2-8B6FDAFCAA41}" dt="2020-10-30T08:25:38.748" v="5373" actId="20577"/>
          <ac:spMkLst>
            <pc:docMk/>
            <pc:sldMk cId="1331247987" sldId="321"/>
            <ac:spMk id="760" creationId="{00000000-0000-0000-0000-000000000000}"/>
          </ac:spMkLst>
        </pc:spChg>
      </pc:sldChg>
      <pc:sldChg chg="add">
        <pc:chgData name="박찬정" userId="185222cd-5455-43a6-a0f8-2b4255724287" providerId="ADAL" clId="{4C64FD0F-D813-475E-BAA2-8B6FDAFCAA41}" dt="2020-10-30T08:25:55.068" v="5374"/>
        <pc:sldMkLst>
          <pc:docMk/>
          <pc:sldMk cId="3287163015" sldId="322"/>
        </pc:sldMkLst>
      </pc:sldChg>
      <pc:sldMasterChg chg="addSldLayout delSldLayout">
        <pc:chgData name="박찬정" userId="185222cd-5455-43a6-a0f8-2b4255724287" providerId="ADAL" clId="{4C64FD0F-D813-475E-BAA2-8B6FDAFCAA41}" dt="2020-10-30T08:25:59.666" v="5375" actId="47"/>
        <pc:sldMasterMkLst>
          <pc:docMk/>
          <pc:sldMasterMk cId="0" sldId="2147483674"/>
        </pc:sldMasterMkLst>
        <pc:sldLayoutChg chg="add del">
          <pc:chgData name="박찬정" userId="185222cd-5455-43a6-a0f8-2b4255724287" providerId="ADAL" clId="{4C64FD0F-D813-475E-BAA2-8B6FDAFCAA41}" dt="2020-10-30T08:01:23.035" v="2869" actId="47"/>
          <pc:sldLayoutMkLst>
            <pc:docMk/>
            <pc:sldMasterMk cId="0" sldId="2147483674"/>
            <pc:sldLayoutMk cId="0" sldId="2147483650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51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54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55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56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57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59"/>
          </pc:sldLayoutMkLst>
        </pc:sldLayoutChg>
        <pc:sldLayoutChg chg="del">
          <pc:chgData name="박찬정" userId="185222cd-5455-43a6-a0f8-2b4255724287" providerId="ADAL" clId="{4C64FD0F-D813-475E-BAA2-8B6FDAFCAA41}" dt="2020-10-30T06:20:43.329" v="388" actId="47"/>
          <pc:sldLayoutMkLst>
            <pc:docMk/>
            <pc:sldMasterMk cId="0" sldId="2147483674"/>
            <pc:sldLayoutMk cId="0" sldId="2147483660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61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62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65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66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68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69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70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71"/>
          </pc:sldLayoutMkLst>
        </pc:sldLayoutChg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4"/>
            <pc:sldLayoutMk cId="0" sldId="2147483672"/>
          </pc:sldLayoutMkLst>
        </pc:sldLayoutChg>
      </pc:sldMasterChg>
      <pc:sldMasterChg chg="del delSldLayout">
        <pc:chgData name="박찬정" userId="185222cd-5455-43a6-a0f8-2b4255724287" providerId="ADAL" clId="{4C64FD0F-D813-475E-BAA2-8B6FDAFCAA41}" dt="2020-10-30T08:25:59.666" v="5375" actId="47"/>
        <pc:sldMasterMkLst>
          <pc:docMk/>
          <pc:sldMasterMk cId="0" sldId="2147483675"/>
        </pc:sldMasterMkLst>
        <pc:sldLayoutChg chg="del">
          <pc:chgData name="박찬정" userId="185222cd-5455-43a6-a0f8-2b4255724287" providerId="ADAL" clId="{4C64FD0F-D813-475E-BAA2-8B6FDAFCAA41}" dt="2020-10-30T08:25:59.666" v="5375" actId="47"/>
          <pc:sldLayoutMkLst>
            <pc:docMk/>
            <pc:sldMasterMk cId="0" sldId="2147483675"/>
            <pc:sldLayoutMk cId="0" sldId="2147483673"/>
          </pc:sldLayoutMkLst>
        </pc:sldLayout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jpeg>
</file>

<file path=ppt/media/image21.jpe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wmf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55ec0583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55ec0583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79930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55ec0583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55ec0583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1789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55ec0583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55ec0583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19567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55ec0583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55ec0583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2617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955ec05830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955ec05830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10341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955ec0583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955ec0583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66473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55ec0583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55ec0583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80142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55ec0583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55ec0583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4300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55ec0583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55ec0583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66652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955ec0583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955ec0583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6459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955ec0583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955ec0583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76032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55ec0583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55ec0583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53182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98e02b2b80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98e02b2b80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752785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9557a19c5a_1_4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9557a19c5a_1_4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0238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955ec0583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955ec0583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55ec0583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55ec0583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574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955ec0583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955ec0583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3041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955ec0583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955ec0583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15207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955ec05830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955ec05830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396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955ec05830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955ec05830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67738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955ec0583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955ec0583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1920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13225" y="1646125"/>
            <a:ext cx="4533900" cy="14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Font typeface="Comfortaa Regular"/>
              <a:buNone/>
              <a:defRPr sz="3500">
                <a:latin typeface="Comfortaa Regular"/>
                <a:ea typeface="Comfortaa Regular"/>
                <a:cs typeface="Comfortaa Regular"/>
                <a:sym typeface="Comfortaa Regular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69100" y="3240275"/>
            <a:ext cx="4677900" cy="2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anjari"/>
              <a:buNone/>
              <a:defRPr sz="1900">
                <a:latin typeface="Manjari"/>
                <a:ea typeface="Manjari"/>
                <a:cs typeface="Manjari"/>
                <a:sym typeface="Manja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5247000" y="2379450"/>
            <a:ext cx="31836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200"/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1024500" y="1859772"/>
            <a:ext cx="28653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1024500" y="2307825"/>
            <a:ext cx="2865300" cy="9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/>
          <p:nvPr/>
        </p:nvSpPr>
        <p:spPr>
          <a:xfrm>
            <a:off x="20750" y="-10425"/>
            <a:ext cx="9144000" cy="5207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2">
  <p:cSld name="CUSTOM_3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>
                <a:latin typeface="Manjari"/>
                <a:ea typeface="Manjari"/>
                <a:cs typeface="Manjari"/>
                <a:sym typeface="Manja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subTitle" idx="1"/>
          </p:nvPr>
        </p:nvSpPr>
        <p:spPr>
          <a:xfrm>
            <a:off x="722450" y="2575122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None/>
              <a:defRPr sz="16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ubTitle" idx="2"/>
          </p:nvPr>
        </p:nvSpPr>
        <p:spPr>
          <a:xfrm>
            <a:off x="720950" y="2911501"/>
            <a:ext cx="19050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7"/>
          <p:cNvSpPr txBox="1">
            <a:spLocks noGrp="1"/>
          </p:cNvSpPr>
          <p:nvPr>
            <p:ph type="subTitle" idx="3"/>
          </p:nvPr>
        </p:nvSpPr>
        <p:spPr>
          <a:xfrm>
            <a:off x="2654896" y="2575122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None/>
              <a:defRPr sz="16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4"/>
          </p:nvPr>
        </p:nvSpPr>
        <p:spPr>
          <a:xfrm>
            <a:off x="2653398" y="2911501"/>
            <a:ext cx="19050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5"/>
          </p:nvPr>
        </p:nvSpPr>
        <p:spPr>
          <a:xfrm>
            <a:off x="4587991" y="2575122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None/>
              <a:defRPr sz="16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6"/>
          </p:nvPr>
        </p:nvSpPr>
        <p:spPr>
          <a:xfrm>
            <a:off x="4586496" y="2911501"/>
            <a:ext cx="19050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7"/>
          </p:nvPr>
        </p:nvSpPr>
        <p:spPr>
          <a:xfrm>
            <a:off x="6514667" y="2575122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omfortaa"/>
              <a:buNone/>
              <a:defRPr sz="1600" b="1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8"/>
          </p:nvPr>
        </p:nvSpPr>
        <p:spPr>
          <a:xfrm>
            <a:off x="6513175" y="2911501"/>
            <a:ext cx="1905000" cy="76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title" idx="9" hasCustomPrompt="1"/>
          </p:nvPr>
        </p:nvSpPr>
        <p:spPr>
          <a:xfrm>
            <a:off x="722450" y="2099048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0" name="Google Shape;100;p17"/>
          <p:cNvSpPr txBox="1">
            <a:spLocks noGrp="1"/>
          </p:cNvSpPr>
          <p:nvPr>
            <p:ph type="title" idx="13" hasCustomPrompt="1"/>
          </p:nvPr>
        </p:nvSpPr>
        <p:spPr>
          <a:xfrm>
            <a:off x="2654896" y="2099048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title" idx="14" hasCustomPrompt="1"/>
          </p:nvPr>
        </p:nvSpPr>
        <p:spPr>
          <a:xfrm>
            <a:off x="4587991" y="2099048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2" name="Google Shape;102;p17"/>
          <p:cNvSpPr txBox="1">
            <a:spLocks noGrp="1"/>
          </p:cNvSpPr>
          <p:nvPr>
            <p:ph type="title" idx="15" hasCustomPrompt="1"/>
          </p:nvPr>
        </p:nvSpPr>
        <p:spPr>
          <a:xfrm>
            <a:off x="6514667" y="2099048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3" name="Google Shape;103;p1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">
  <p:cSld name="CUSTOM_4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2500"/>
              <a:buNone/>
              <a:defRPr>
                <a:latin typeface="Manjari"/>
                <a:ea typeface="Manjari"/>
                <a:cs typeface="Manjari"/>
                <a:sym typeface="Manja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body" idx="1"/>
          </p:nvPr>
        </p:nvSpPr>
        <p:spPr>
          <a:xfrm>
            <a:off x="715175" y="1310068"/>
            <a:ext cx="3992100" cy="28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8FAFB"/>
              </a:buClr>
              <a:buSzPts val="1800"/>
              <a:buFont typeface="Roboto Slab Regular"/>
              <a:buChar char="●"/>
              <a:defRPr sz="1400"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Slab Regular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Slab Regular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Slab Regular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Slab Regular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Slab Regular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Slab Regular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Slab Regular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 Slab Regular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1pPr>
            <a:lvl2pPr lvl="1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2pPr>
            <a:lvl3pPr lvl="2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3pPr>
            <a:lvl4pPr lvl="3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4pPr>
            <a:lvl5pPr lvl="4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5pPr>
            <a:lvl6pPr lvl="5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6pPr>
            <a:lvl7pPr lvl="6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7pPr>
            <a:lvl8pPr lvl="7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8pPr>
            <a:lvl9pPr lvl="8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>
            <a:spLocks noGrp="1"/>
          </p:cNvSpPr>
          <p:nvPr>
            <p:ph type="title"/>
          </p:nvPr>
        </p:nvSpPr>
        <p:spPr>
          <a:xfrm>
            <a:off x="4571013" y="539500"/>
            <a:ext cx="38520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4500">
                <a:latin typeface="Comfortaa"/>
                <a:ea typeface="Comfortaa"/>
                <a:cs typeface="Comfortaa"/>
                <a:sym typeface="Comforta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  <p:sp>
        <p:nvSpPr>
          <p:cNvPr id="129" name="Google Shape;129;p21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ubTitle" idx="1"/>
          </p:nvPr>
        </p:nvSpPr>
        <p:spPr>
          <a:xfrm flipH="1">
            <a:off x="4571013" y="1273525"/>
            <a:ext cx="38520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1" name="Google Shape;131;p21"/>
          <p:cNvSpPr txBox="1">
            <a:spLocks noGrp="1"/>
          </p:cNvSpPr>
          <p:nvPr>
            <p:ph type="subTitle" idx="2"/>
          </p:nvPr>
        </p:nvSpPr>
        <p:spPr>
          <a:xfrm>
            <a:off x="4571013" y="4276750"/>
            <a:ext cx="3852000" cy="2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1"/>
          <p:cNvSpPr txBox="1"/>
          <p:nvPr/>
        </p:nvSpPr>
        <p:spPr>
          <a:xfrm>
            <a:off x="4949163" y="3409950"/>
            <a:ext cx="3095700" cy="6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CREDITS: This presentation template was created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, including icons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rPr>
              <a:t>, infographics &amp; images by </a:t>
            </a:r>
            <a:r>
              <a:rPr lang="en" sz="1200">
                <a:solidFill>
                  <a:schemeClr val="dk2"/>
                </a:solidFill>
                <a:uFill>
                  <a:noFill/>
                </a:uFill>
                <a:latin typeface="Manjari"/>
                <a:ea typeface="Manjari"/>
                <a:cs typeface="Manjari"/>
                <a:sym typeface="Manja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dk2"/>
              </a:solidFill>
              <a:latin typeface="Manjari"/>
              <a:ea typeface="Manjari"/>
              <a:cs typeface="Manjari"/>
              <a:sym typeface="Manja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Comfortaa Regular"/>
              <a:buNone/>
              <a:defRPr sz="2500">
                <a:solidFill>
                  <a:schemeClr val="dk1"/>
                </a:solidFill>
                <a:latin typeface="Comfortaa Regular"/>
                <a:ea typeface="Comfortaa Regular"/>
                <a:cs typeface="Comfortaa Regular"/>
                <a:sym typeface="Comfortaa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jari"/>
              <a:buChar char="●"/>
              <a:defRPr sz="1800"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○"/>
              <a:defRPr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■"/>
              <a:defRPr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  <a:defRPr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○"/>
              <a:defRPr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■"/>
              <a:defRPr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  <a:defRPr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○"/>
              <a:defRPr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anjari"/>
              <a:buChar char="■"/>
              <a:defRPr>
                <a:solidFill>
                  <a:schemeClr val="dk2"/>
                </a:solidFill>
                <a:latin typeface="Manjari"/>
                <a:ea typeface="Manjari"/>
                <a:cs typeface="Manjari"/>
                <a:sym typeface="Manja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 rot="5400000">
            <a:off x="8796300" y="4795875"/>
            <a:ext cx="543000" cy="15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1pPr>
            <a:lvl2pPr lvl="1" algn="ctr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2pPr>
            <a:lvl3pPr lvl="2" algn="ctr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3pPr>
            <a:lvl4pPr lvl="3" algn="ctr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4pPr>
            <a:lvl5pPr lvl="4" algn="ctr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5pPr>
            <a:lvl6pPr lvl="5" algn="ctr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6pPr>
            <a:lvl7pPr lvl="6" algn="ctr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7pPr>
            <a:lvl8pPr lvl="7" algn="ctr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8pPr>
            <a:lvl9pPr lvl="8" algn="ctr" rtl="0">
              <a:buNone/>
              <a:defRPr sz="1200"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8" r:id="rId6"/>
    <p:sldLayoutId id="2147483663" r:id="rId7"/>
    <p:sldLayoutId id="2147483664" r:id="rId8"/>
    <p:sldLayoutId id="214748366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BGCf6UDqF24?feature=oembed" TargetMode="External"/><Relationship Id="rId4" Type="http://schemas.openxmlformats.org/officeDocument/2006/relationships/image" Target="../media/image12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tories.freepik.com/?utm_source=slidesgo_template&amp;utm_medium=referral-link&amp;utm_campaign=slidesgo_contents_of_this_template&amp;utm_term=stories_by_freepik&amp;utm_content=stories" TargetMode="External"/><Relationship Id="rId5" Type="http://schemas.openxmlformats.org/officeDocument/2006/relationships/hyperlink" Target="http://bit.ly/33VAFh3" TargetMode="External"/><Relationship Id="rId4" Type="http://schemas.openxmlformats.org/officeDocument/2006/relationships/hyperlink" Target="http://bit.ly/30B07Gq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9"/>
          <p:cNvPicPr preferRelativeResize="0"/>
          <p:nvPr/>
        </p:nvPicPr>
        <p:blipFill rotWithShape="1">
          <a:blip r:embed="rId3">
            <a:alphaModFix/>
          </a:blip>
          <a:srcRect l="42633" r="17143"/>
          <a:stretch/>
        </p:blipFill>
        <p:spPr>
          <a:xfrm>
            <a:off x="5922000" y="0"/>
            <a:ext cx="3222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9"/>
          <p:cNvSpPr/>
          <p:nvPr/>
        </p:nvSpPr>
        <p:spPr>
          <a:xfrm>
            <a:off x="5922000" y="0"/>
            <a:ext cx="3222000" cy="5143500"/>
          </a:xfrm>
          <a:prstGeom prst="rect">
            <a:avLst/>
          </a:prstGeom>
          <a:solidFill>
            <a:srgbClr val="000000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subTitle" idx="1"/>
          </p:nvPr>
        </p:nvSpPr>
        <p:spPr>
          <a:xfrm>
            <a:off x="569100" y="3240274"/>
            <a:ext cx="4677900" cy="13250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팀</a:t>
            </a:r>
            <a:r>
              <a:rPr lang="en" sz="1600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</a:t>
            </a:r>
            <a:r>
              <a:rPr lang="ko-KR" altLang="en-US" sz="1600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폰 좀 내이만</a:t>
            </a:r>
            <a:r>
              <a:rPr lang="en-US" altLang="ko-KR" sz="1600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(</a:t>
            </a:r>
            <a:r>
              <a:rPr lang="en" sz="1600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Pon Johm Naimann)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병장 박찬정</a:t>
            </a:r>
            <a:endParaRPr lang="en-US" altLang="ko-KR" sz="1600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병장 강동민</a:t>
            </a:r>
            <a:endParaRPr lang="en-US" altLang="ko-KR" sz="1600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병장 </a:t>
            </a:r>
            <a:r>
              <a:rPr lang="ko-KR" altLang="en-US" sz="1600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이진휘</a:t>
            </a:r>
            <a:endParaRPr sz="1600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183" name="Google Shape;183;p29"/>
          <p:cNvSpPr txBox="1">
            <a:spLocks noGrp="1"/>
          </p:cNvSpPr>
          <p:nvPr>
            <p:ph type="ctrTitle"/>
          </p:nvPr>
        </p:nvSpPr>
        <p:spPr>
          <a:xfrm>
            <a:off x="713225" y="1646125"/>
            <a:ext cx="4533900" cy="146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lgun Gothic Semilight" panose="020B0503020000020004" pitchFamily="34" charset="-127"/>
              </a:rPr>
              <a:t>「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lgun Gothic Semilight" panose="020B0503020000020004" pitchFamily="34" charset="-127"/>
              </a:rPr>
              <a:t>국방모바일반납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lgun Gothic Semilight" panose="020B0503020000020004" pitchFamily="34" charset="-127"/>
              </a:rPr>
              <a:t>」</a:t>
            </a:r>
            <a:b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lgun Gothic Semilight" panose="020B0503020000020004" pitchFamily="34" charset="-127"/>
              </a:rPr>
            </a:b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lgun Gothic Semilight" panose="020B0503020000020004" pitchFamily="34" charset="-127"/>
              </a:rPr>
              <a:t>프로젝트 결과발표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algun Gothic Semilight" panose="020B0503020000020004" pitchFamily="34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IoT 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반납기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217633" y="1323516"/>
            <a:ext cx="4878802" cy="28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QR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코드 인식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무게 감지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문 잠금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서버와의 통신 기능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  <a:br>
              <a:rPr lang="en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</a:b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기기에서 반납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APP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을 켜고 반납기에 넣는다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자동으로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QR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코드를 감지한다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반납 기록을 서버에 전송한다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75D6FD6-7EAA-4E60-AB1A-07A8CC8BEB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3110" y="539500"/>
            <a:ext cx="3075865" cy="3973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2335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APP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217633" y="1323516"/>
            <a:ext cx="4532879" cy="28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어떠한 권한도 일절 요구하지 않음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앱 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설치시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고유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ID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인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GUID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를 생성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이름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군번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초대코드를 입력하여 서버에 등록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TOTP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키와 사용자 정보로부터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QR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코드 생성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반납 기록을 서버에 전송한다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83745301-3597-4903-993E-3DA488776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945" y="558620"/>
            <a:ext cx="1891959" cy="3889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7">
            <a:extLst>
              <a:ext uri="{FF2B5EF4-FFF2-40B4-BE49-F238E27FC236}">
                <a16:creationId xmlns:a16="http://schemas.microsoft.com/office/drawing/2014/main" id="{A2D61126-914B-486A-A849-5B97D5971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7749" y="558620"/>
            <a:ext cx="1891959" cy="3889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6156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WEB (Front-End)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217633" y="1323516"/>
            <a:ext cx="4532879" cy="28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실시간으로 반납 현황을 제공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반납 기록 조회 가능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관리자 정보 조회 및 추가 가능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등록된 기기 정보 조회 가능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6D466F8-2193-4536-B873-85189C688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5731" y="286239"/>
            <a:ext cx="4410636" cy="228551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2F0B07F-9390-48C9-B1E7-9C7F755771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731" y="2054977"/>
            <a:ext cx="4410637" cy="228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1590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WEB (Back-End)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217633" y="1323516"/>
            <a:ext cx="5181361" cy="28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CI/CD: </a:t>
            </a:r>
            <a:r>
              <a:rPr lang="en-US" altLang="ko-KR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Github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Actions, AWS </a:t>
            </a:r>
            <a:r>
              <a:rPr lang="en-US" altLang="ko-KR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CodeDeploy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를 통해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</a:pP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	    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커밋과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동시에 빌드 제공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빠른 배포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Swagger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라이브러리를 활용하여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API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자동 문서화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40595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7"/>
          <p:cNvSpPr txBox="1">
            <a:spLocks noGrp="1"/>
          </p:cNvSpPr>
          <p:nvPr>
            <p:ph type="title"/>
          </p:nvPr>
        </p:nvSpPr>
        <p:spPr>
          <a:xfrm>
            <a:off x="713250" y="297453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시연영상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576" name="Google Shape;576;p4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2" name="온라인 미디어 1" title="기기등록영상김">
            <a:hlinkClick r:id="" action="ppaction://media"/>
            <a:extLst>
              <a:ext uri="{FF2B5EF4-FFF2-40B4-BE49-F238E27FC236}">
                <a16:creationId xmlns:a16="http://schemas.microsoft.com/office/drawing/2014/main" id="{586E598F-3039-4EEE-BD36-0C8DAF5E87B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524000" y="931209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598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/>
          <p:cNvPicPr preferRelativeResize="0"/>
          <p:nvPr/>
        </p:nvPicPr>
        <p:blipFill rotWithShape="1">
          <a:blip r:embed="rId3">
            <a:alphaModFix/>
          </a:blip>
          <a:srcRect l="24141" r="19857"/>
          <a:stretch/>
        </p:blipFill>
        <p:spPr>
          <a:xfrm>
            <a:off x="4565950" y="0"/>
            <a:ext cx="3858902" cy="4599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2"/>
          <p:cNvSpPr/>
          <p:nvPr/>
        </p:nvSpPr>
        <p:spPr>
          <a:xfrm>
            <a:off x="4565950" y="0"/>
            <a:ext cx="3858900" cy="4599300"/>
          </a:xfrm>
          <a:prstGeom prst="rect">
            <a:avLst/>
          </a:prstGeom>
          <a:solidFill>
            <a:srgbClr val="000000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1024500" y="1859772"/>
            <a:ext cx="28653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고급 기능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body" idx="1"/>
          </p:nvPr>
        </p:nvSpPr>
        <p:spPr>
          <a:xfrm>
            <a:off x="1024500" y="2307825"/>
            <a:ext cx="2865300" cy="9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멋져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~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22" name="Google Shape;222;p32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93556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QR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코드 색상암호화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230419" y="1260519"/>
            <a:ext cx="4886187" cy="3611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QR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코드의 검정 부분은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RGB(255,rand,rand)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로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</a:pPr>
            <a:r>
              <a:rPr 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      QR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코드의 흰색 부분은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RGB(0,rand,rand)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로 변환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붉은색 선글라스를 끼고 보면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QR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코드의 형태가 보인다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같은 원리로 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랜덤한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색상 세 개를 선택하여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</a:pP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     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하나는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Key Color,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나머지는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Noise Color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로 사용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시간에 따라 정해진 대로 암호화 색상을 변경하면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QR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코드의 내용을 숨길 수 있고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보안성도 증가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</a:pPr>
            <a:endParaRPr 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</a:pPr>
            <a:endParaRPr lang="ko-KR" alt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3079" name="Picture 7">
            <a:extLst>
              <a:ext uri="{FF2B5EF4-FFF2-40B4-BE49-F238E27FC236}">
                <a16:creationId xmlns:a16="http://schemas.microsoft.com/office/drawing/2014/main" id="{EE4C999B-8479-458B-A1B7-7AF69DFC3B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6606" y="177667"/>
            <a:ext cx="1780055" cy="2373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>
            <a:extLst>
              <a:ext uri="{FF2B5EF4-FFF2-40B4-BE49-F238E27FC236}">
                <a16:creationId xmlns:a16="http://schemas.microsoft.com/office/drawing/2014/main" id="{C285252B-7F5F-48F2-8718-8DD059EEB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661" y="177666"/>
            <a:ext cx="1780055" cy="2373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3" name="Picture 11">
            <a:extLst>
              <a:ext uri="{FF2B5EF4-FFF2-40B4-BE49-F238E27FC236}">
                <a16:creationId xmlns:a16="http://schemas.microsoft.com/office/drawing/2014/main" id="{40036623-31FD-4525-81B5-B3C81F811F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6994" y="3838428"/>
            <a:ext cx="1119262" cy="111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5" name="Picture 13">
            <a:extLst>
              <a:ext uri="{FF2B5EF4-FFF2-40B4-BE49-F238E27FC236}">
                <a16:creationId xmlns:a16="http://schemas.microsoft.com/office/drawing/2014/main" id="{20EAD467-AFEC-437B-A458-21D71D7EF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7399" y="2719166"/>
            <a:ext cx="1119262" cy="111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7" name="Picture 15">
            <a:extLst>
              <a:ext uri="{FF2B5EF4-FFF2-40B4-BE49-F238E27FC236}">
                <a16:creationId xmlns:a16="http://schemas.microsoft.com/office/drawing/2014/main" id="{7CE154FC-68A1-461D-92C6-77F1F32015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661" y="3838428"/>
            <a:ext cx="1119262" cy="111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9" name="Picture 17">
            <a:extLst>
              <a:ext uri="{FF2B5EF4-FFF2-40B4-BE49-F238E27FC236}">
                <a16:creationId xmlns:a16="http://schemas.microsoft.com/office/drawing/2014/main" id="{F1CB68A0-DB25-4949-A27D-4FABD41BBD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6661" y="2719166"/>
            <a:ext cx="1119262" cy="1119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2105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1:N 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반납기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230419" y="1260519"/>
            <a:ext cx="4886187" cy="3611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반납기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하나가 기기 하나를 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보관토록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하는 것은 비용상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공간상 바람직하지 못하다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따라서 하나의 프로세서가 여러 기기를 보관하도록 하는 방안을 생각해보아야 한다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공통 보관함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: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검증이 끝나면 기기를 생활관용 보관함에 자동으로 보관한다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우편함 형태의 보관함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: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검증이 끝나면 기기를 우편함 형태의 보관함에 보관하도록 한다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  <a:endParaRPr 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</a:pPr>
            <a:endParaRPr lang="ko-KR" alt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DB04CD0A-8380-4047-A4A1-A68962C7A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4045" y="762418"/>
            <a:ext cx="1877840" cy="1651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5B0EACC0-EC63-4B07-8CD1-78554A2BA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849" y="3066297"/>
            <a:ext cx="3415553" cy="1002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8163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아두이노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미사용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230419" y="1260519"/>
            <a:ext cx="4886187" cy="3611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아두이노를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사용한 이유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: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휴가 복귀 전에 급하게 만드느라 당장 있는 부품을 사용한 것 뿐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MCP3008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같은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ADC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컨버터를 사용하면 간편하다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A4591AD8-994B-48C7-A350-DBDEABEFF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7177" y="1017700"/>
            <a:ext cx="3919631" cy="2987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94146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비정상 반납 행위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189" name="Google Shape;189;p30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Here’s what you’ll find in this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template: 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04800" algn="l" rtl="0"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A slide structure based on a breakthrough presentation, which you can easily adapt to your needs. For more info on how to edit the template, please visit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 School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or read our</a:t>
            </a:r>
            <a:r>
              <a:rPr lang="en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FAQs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An assortment of illustrations that are suitable for use in the presentation can be found in the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alternative resources slide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A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thanks slide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which you must keep so that proper credits for our design are given.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A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resources slide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where you’ll find links to all the elements used in the template.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Instructions for use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Final slides with: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The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fonts and colors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used in the template.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A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selection of illustrations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 You can also customize and animate them as you wish with the online editor. Visit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 by Freepik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to find more. 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More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infographic resources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whose size and color can be edited. 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Sets of </a:t>
            </a:r>
            <a:r>
              <a:rPr lang="en" b="1">
                <a:solidFill>
                  <a:schemeClr val="dk1"/>
                </a:solidFill>
                <a:uFill>
                  <a:noFill/>
                </a:u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hlinkClick r:id="" action="ppaction://noac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customizable icons</a:t>
            </a: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of the following themes: general, business, avatar, creative process, education, help &amp; support, medical, nature, performing arts, SEO &amp; marketing, and teamwork.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You can delete this slide when you’re done editing the presentation.</a:t>
            </a: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ontserrat"/>
              <a:sym typeface="Montserrat"/>
            </a:endParaRPr>
          </a:p>
        </p:txBody>
      </p:sp>
      <p:sp>
        <p:nvSpPr>
          <p:cNvPr id="190" name="Google Shape;190;p30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02010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목차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11" name="Google Shape;311;p35"/>
          <p:cNvSpPr txBox="1">
            <a:spLocks noGrp="1"/>
          </p:cNvSpPr>
          <p:nvPr>
            <p:ph type="subTitle" idx="4"/>
          </p:nvPr>
        </p:nvSpPr>
        <p:spPr>
          <a:xfrm>
            <a:off x="2653398" y="2911501"/>
            <a:ext cx="1905000" cy="7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호야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12" name="Google Shape;312;p35"/>
          <p:cNvSpPr txBox="1">
            <a:spLocks noGrp="1"/>
          </p:cNvSpPr>
          <p:nvPr>
            <p:ph type="subTitle" idx="6"/>
          </p:nvPr>
        </p:nvSpPr>
        <p:spPr>
          <a:xfrm>
            <a:off x="4586496" y="2911501"/>
            <a:ext cx="1905000" cy="7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개쩔어ㅋㅋ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13" name="Google Shape;313;p35"/>
          <p:cNvSpPr txBox="1">
            <a:spLocks noGrp="1"/>
          </p:cNvSpPr>
          <p:nvPr>
            <p:ph type="subTitle" idx="8"/>
          </p:nvPr>
        </p:nvSpPr>
        <p:spPr>
          <a:xfrm>
            <a:off x="6513175" y="2911501"/>
            <a:ext cx="1905000" cy="7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대박쓰ㅋㅋ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14" name="Google Shape;314;p35"/>
          <p:cNvSpPr txBox="1">
            <a:spLocks noGrp="1"/>
          </p:cNvSpPr>
          <p:nvPr>
            <p:ph type="title" idx="9"/>
          </p:nvPr>
        </p:nvSpPr>
        <p:spPr>
          <a:xfrm>
            <a:off x="722450" y="2099048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15" name="Google Shape;315;p35"/>
          <p:cNvSpPr txBox="1">
            <a:spLocks noGrp="1"/>
          </p:cNvSpPr>
          <p:nvPr>
            <p:ph type="title" idx="13"/>
          </p:nvPr>
        </p:nvSpPr>
        <p:spPr>
          <a:xfrm>
            <a:off x="2654896" y="2099048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16" name="Google Shape;316;p35"/>
          <p:cNvSpPr txBox="1">
            <a:spLocks noGrp="1"/>
          </p:cNvSpPr>
          <p:nvPr>
            <p:ph type="title" idx="14"/>
          </p:nvPr>
        </p:nvSpPr>
        <p:spPr>
          <a:xfrm>
            <a:off x="4587991" y="2099048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17" name="Google Shape;317;p35"/>
          <p:cNvSpPr txBox="1">
            <a:spLocks noGrp="1"/>
          </p:cNvSpPr>
          <p:nvPr>
            <p:ph type="title" idx="15"/>
          </p:nvPr>
        </p:nvSpPr>
        <p:spPr>
          <a:xfrm>
            <a:off x="6514667" y="2099048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subTitle" idx="2"/>
          </p:nvPr>
        </p:nvSpPr>
        <p:spPr>
          <a:xfrm>
            <a:off x="720950" y="2911501"/>
            <a:ext cx="1905000" cy="76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야호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3"/>
          </p:nvPr>
        </p:nvSpPr>
        <p:spPr>
          <a:xfrm>
            <a:off x="2654896" y="2575122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협업 과정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20" name="Google Shape;320;p35"/>
          <p:cNvSpPr txBox="1">
            <a:spLocks noGrp="1"/>
          </p:cNvSpPr>
          <p:nvPr>
            <p:ph type="subTitle" idx="5"/>
          </p:nvPr>
        </p:nvSpPr>
        <p:spPr>
          <a:xfrm>
            <a:off x="4587991" y="2575122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개발 결과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7"/>
          </p:nvPr>
        </p:nvSpPr>
        <p:spPr>
          <a:xfrm>
            <a:off x="6514667" y="2575122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고급 기능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cxnSp>
        <p:nvCxnSpPr>
          <p:cNvPr id="322" name="Google Shape;322;p35"/>
          <p:cNvCxnSpPr/>
          <p:nvPr/>
        </p:nvCxnSpPr>
        <p:spPr>
          <a:xfrm>
            <a:off x="2639675" y="1687827"/>
            <a:ext cx="0" cy="2406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3" name="Google Shape;323;p35"/>
          <p:cNvCxnSpPr/>
          <p:nvPr/>
        </p:nvCxnSpPr>
        <p:spPr>
          <a:xfrm>
            <a:off x="4570463" y="1687827"/>
            <a:ext cx="0" cy="2406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4" name="Google Shape;324;p35"/>
          <p:cNvCxnSpPr/>
          <p:nvPr/>
        </p:nvCxnSpPr>
        <p:spPr>
          <a:xfrm>
            <a:off x="6501250" y="1687827"/>
            <a:ext cx="0" cy="2406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35"/>
          <p:cNvSpPr txBox="1">
            <a:spLocks noGrp="1"/>
          </p:cNvSpPr>
          <p:nvPr>
            <p:ph type="subTitle" idx="1"/>
          </p:nvPr>
        </p:nvSpPr>
        <p:spPr>
          <a:xfrm>
            <a:off x="722450" y="2575122"/>
            <a:ext cx="1902000" cy="19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개발 동기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26" name="Google Shape;326;p35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28215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관리자용 어플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230419" y="1260519"/>
            <a:ext cx="4886187" cy="361155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인트라넷 연결 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PC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에서는 일반 인터넷 망 사용 불가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관리자용 어플을 제작하여 관리자의 스마트폰에서 일반 인터넷 망을 통해 제어 가능하도록 한다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.</a:t>
            </a:r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69A34C89-C48B-4E6B-BBC4-9E1C2092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6282" y="1026885"/>
            <a:ext cx="1364876" cy="282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1C967069-BEB3-41DC-A849-3061B2B04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9789" y="1026885"/>
            <a:ext cx="1351803" cy="2823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>
            <a:extLst>
              <a:ext uri="{FF2B5EF4-FFF2-40B4-BE49-F238E27FC236}">
                <a16:creationId xmlns:a16="http://schemas.microsoft.com/office/drawing/2014/main" id="{A401F403-811D-496B-BFB1-ECA9AA1A2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0223" y="1017700"/>
            <a:ext cx="1344832" cy="2833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3446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5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자세한 내용은 </a:t>
            </a:r>
            <a:r>
              <a:rPr lang="en-US" altLang="ko-KR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GitBook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으로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!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761" name="Google Shape;761;p5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762" name="Google Shape;762;p57"/>
          <p:cNvSpPr/>
          <p:nvPr/>
        </p:nvSpPr>
        <p:spPr>
          <a:xfrm>
            <a:off x="4282299" y="2596108"/>
            <a:ext cx="527391" cy="527412"/>
          </a:xfrm>
          <a:custGeom>
            <a:avLst/>
            <a:gdLst/>
            <a:ahLst/>
            <a:cxnLst/>
            <a:rect l="l" t="t" r="r" b="b"/>
            <a:pathLst>
              <a:path w="25331" h="25332" extrusionOk="0">
                <a:moveTo>
                  <a:pt x="12666" y="1"/>
                </a:moveTo>
                <a:cubicBezTo>
                  <a:pt x="5687" y="1"/>
                  <a:pt x="0" y="5687"/>
                  <a:pt x="0" y="12666"/>
                </a:cubicBezTo>
                <a:cubicBezTo>
                  <a:pt x="0" y="19645"/>
                  <a:pt x="5687" y="25331"/>
                  <a:pt x="12666" y="25331"/>
                </a:cubicBezTo>
                <a:cubicBezTo>
                  <a:pt x="19644" y="25331"/>
                  <a:pt x="25331" y="19645"/>
                  <a:pt x="25331" y="12666"/>
                </a:cubicBezTo>
                <a:cubicBezTo>
                  <a:pt x="25331" y="5687"/>
                  <a:pt x="19644" y="1"/>
                  <a:pt x="126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57"/>
          <p:cNvSpPr/>
          <p:nvPr/>
        </p:nvSpPr>
        <p:spPr>
          <a:xfrm>
            <a:off x="2022080" y="1882961"/>
            <a:ext cx="5241560" cy="1735659"/>
          </a:xfrm>
          <a:custGeom>
            <a:avLst/>
            <a:gdLst/>
            <a:ahLst/>
            <a:cxnLst/>
            <a:rect l="l" t="t" r="r" b="b"/>
            <a:pathLst>
              <a:path w="251756" h="83365" extrusionOk="0">
                <a:moveTo>
                  <a:pt x="129362" y="1551"/>
                </a:moveTo>
                <a:lnTo>
                  <a:pt x="129362" y="1686"/>
                </a:lnTo>
                <a:cubicBezTo>
                  <a:pt x="129497" y="1686"/>
                  <a:pt x="129497" y="1810"/>
                  <a:pt x="129497" y="2068"/>
                </a:cubicBezTo>
                <a:lnTo>
                  <a:pt x="129497" y="2461"/>
                </a:lnTo>
                <a:cubicBezTo>
                  <a:pt x="129621" y="2844"/>
                  <a:pt x="129497" y="3361"/>
                  <a:pt x="129497" y="3619"/>
                </a:cubicBezTo>
                <a:cubicBezTo>
                  <a:pt x="129312" y="4174"/>
                  <a:pt x="129058" y="4729"/>
                  <a:pt x="128739" y="5239"/>
                </a:cubicBezTo>
                <a:lnTo>
                  <a:pt x="128739" y="5239"/>
                </a:lnTo>
                <a:cubicBezTo>
                  <a:pt x="128588" y="5011"/>
                  <a:pt x="128451" y="4774"/>
                  <a:pt x="128329" y="4529"/>
                </a:cubicBezTo>
                <a:cubicBezTo>
                  <a:pt x="128204" y="4012"/>
                  <a:pt x="128070" y="3619"/>
                  <a:pt x="128070" y="3237"/>
                </a:cubicBezTo>
                <a:cubicBezTo>
                  <a:pt x="128070" y="2844"/>
                  <a:pt x="128204" y="2585"/>
                  <a:pt x="128204" y="2461"/>
                </a:cubicBezTo>
                <a:cubicBezTo>
                  <a:pt x="128204" y="2327"/>
                  <a:pt x="128329" y="2203"/>
                  <a:pt x="128329" y="2068"/>
                </a:cubicBezTo>
                <a:cubicBezTo>
                  <a:pt x="128463" y="1944"/>
                  <a:pt x="128721" y="1810"/>
                  <a:pt x="128846" y="1686"/>
                </a:cubicBezTo>
                <a:cubicBezTo>
                  <a:pt x="128980" y="1551"/>
                  <a:pt x="128980" y="1551"/>
                  <a:pt x="129104" y="1551"/>
                </a:cubicBezTo>
                <a:close/>
                <a:moveTo>
                  <a:pt x="182226" y="1169"/>
                </a:moveTo>
                <a:cubicBezTo>
                  <a:pt x="182350" y="1169"/>
                  <a:pt x="182484" y="1169"/>
                  <a:pt x="182608" y="1293"/>
                </a:cubicBezTo>
                <a:lnTo>
                  <a:pt x="182743" y="1293"/>
                </a:lnTo>
                <a:cubicBezTo>
                  <a:pt x="182743" y="1427"/>
                  <a:pt x="182867" y="1686"/>
                  <a:pt x="182867" y="1944"/>
                </a:cubicBezTo>
                <a:cubicBezTo>
                  <a:pt x="183001" y="2068"/>
                  <a:pt x="183001" y="2461"/>
                  <a:pt x="183001" y="2720"/>
                </a:cubicBezTo>
                <a:cubicBezTo>
                  <a:pt x="183001" y="3102"/>
                  <a:pt x="183001" y="3495"/>
                  <a:pt x="182867" y="3754"/>
                </a:cubicBezTo>
                <a:cubicBezTo>
                  <a:pt x="182867" y="4012"/>
                  <a:pt x="182867" y="4271"/>
                  <a:pt x="182743" y="4529"/>
                </a:cubicBezTo>
                <a:cubicBezTo>
                  <a:pt x="182656" y="4865"/>
                  <a:pt x="182463" y="5253"/>
                  <a:pt x="182232" y="5626"/>
                </a:cubicBezTo>
                <a:lnTo>
                  <a:pt x="182232" y="5626"/>
                </a:lnTo>
                <a:cubicBezTo>
                  <a:pt x="182063" y="5398"/>
                  <a:pt x="181930" y="5155"/>
                  <a:pt x="181833" y="4912"/>
                </a:cubicBezTo>
                <a:cubicBezTo>
                  <a:pt x="181833" y="4788"/>
                  <a:pt x="181709" y="4788"/>
                  <a:pt x="181709" y="4653"/>
                </a:cubicBezTo>
                <a:lnTo>
                  <a:pt x="181709" y="4136"/>
                </a:lnTo>
                <a:cubicBezTo>
                  <a:pt x="181575" y="3878"/>
                  <a:pt x="181575" y="3619"/>
                  <a:pt x="181575" y="3361"/>
                </a:cubicBezTo>
                <a:cubicBezTo>
                  <a:pt x="181575" y="2978"/>
                  <a:pt x="181575" y="2720"/>
                  <a:pt x="181709" y="2461"/>
                </a:cubicBezTo>
                <a:cubicBezTo>
                  <a:pt x="181709" y="1944"/>
                  <a:pt x="181833" y="1551"/>
                  <a:pt x="181967" y="1427"/>
                </a:cubicBezTo>
                <a:cubicBezTo>
                  <a:pt x="181967" y="1293"/>
                  <a:pt x="182091" y="1169"/>
                  <a:pt x="182091" y="1169"/>
                </a:cubicBezTo>
                <a:close/>
                <a:moveTo>
                  <a:pt x="155861" y="1686"/>
                </a:moveTo>
                <a:lnTo>
                  <a:pt x="155985" y="1810"/>
                </a:lnTo>
                <a:cubicBezTo>
                  <a:pt x="156120" y="1810"/>
                  <a:pt x="156244" y="1944"/>
                  <a:pt x="156244" y="2068"/>
                </a:cubicBezTo>
                <a:cubicBezTo>
                  <a:pt x="156378" y="2203"/>
                  <a:pt x="156502" y="2585"/>
                  <a:pt x="156502" y="2844"/>
                </a:cubicBezTo>
                <a:cubicBezTo>
                  <a:pt x="156637" y="3102"/>
                  <a:pt x="156637" y="3361"/>
                  <a:pt x="156637" y="3619"/>
                </a:cubicBezTo>
                <a:cubicBezTo>
                  <a:pt x="156637" y="4395"/>
                  <a:pt x="156378" y="5046"/>
                  <a:pt x="155985" y="5687"/>
                </a:cubicBezTo>
                <a:cubicBezTo>
                  <a:pt x="155970" y="5708"/>
                  <a:pt x="155955" y="5728"/>
                  <a:pt x="155939" y="5749"/>
                </a:cubicBezTo>
                <a:lnTo>
                  <a:pt x="155939" y="5749"/>
                </a:lnTo>
                <a:cubicBezTo>
                  <a:pt x="155398" y="5106"/>
                  <a:pt x="155086" y="4183"/>
                  <a:pt x="155086" y="3361"/>
                </a:cubicBezTo>
                <a:cubicBezTo>
                  <a:pt x="155086" y="3237"/>
                  <a:pt x="155086" y="2978"/>
                  <a:pt x="155210" y="2844"/>
                </a:cubicBezTo>
                <a:cubicBezTo>
                  <a:pt x="155210" y="2461"/>
                  <a:pt x="155344" y="2203"/>
                  <a:pt x="155468" y="1944"/>
                </a:cubicBezTo>
                <a:lnTo>
                  <a:pt x="155727" y="1686"/>
                </a:lnTo>
                <a:close/>
                <a:moveTo>
                  <a:pt x="173438" y="1944"/>
                </a:moveTo>
                <a:cubicBezTo>
                  <a:pt x="173820" y="1944"/>
                  <a:pt x="174079" y="2068"/>
                  <a:pt x="174472" y="2203"/>
                </a:cubicBezTo>
                <a:lnTo>
                  <a:pt x="174854" y="2585"/>
                </a:lnTo>
                <a:cubicBezTo>
                  <a:pt x="174854" y="2720"/>
                  <a:pt x="174989" y="2978"/>
                  <a:pt x="174989" y="3102"/>
                </a:cubicBezTo>
                <a:cubicBezTo>
                  <a:pt x="174989" y="3237"/>
                  <a:pt x="175113" y="3361"/>
                  <a:pt x="175113" y="3619"/>
                </a:cubicBezTo>
                <a:cubicBezTo>
                  <a:pt x="175113" y="4012"/>
                  <a:pt x="174989" y="4395"/>
                  <a:pt x="174730" y="4912"/>
                </a:cubicBezTo>
                <a:cubicBezTo>
                  <a:pt x="174524" y="5225"/>
                  <a:pt x="174232" y="5532"/>
                  <a:pt x="173928" y="5842"/>
                </a:cubicBezTo>
                <a:lnTo>
                  <a:pt x="173928" y="5842"/>
                </a:lnTo>
                <a:cubicBezTo>
                  <a:pt x="173612" y="5519"/>
                  <a:pt x="173318" y="5164"/>
                  <a:pt x="173045" y="4788"/>
                </a:cubicBezTo>
                <a:cubicBezTo>
                  <a:pt x="172921" y="4529"/>
                  <a:pt x="172786" y="4271"/>
                  <a:pt x="172662" y="3878"/>
                </a:cubicBezTo>
                <a:cubicBezTo>
                  <a:pt x="172528" y="3619"/>
                  <a:pt x="172528" y="3361"/>
                  <a:pt x="172528" y="3102"/>
                </a:cubicBezTo>
                <a:lnTo>
                  <a:pt x="172528" y="2461"/>
                </a:lnTo>
                <a:lnTo>
                  <a:pt x="172921" y="2068"/>
                </a:lnTo>
                <a:cubicBezTo>
                  <a:pt x="172921" y="2068"/>
                  <a:pt x="173045" y="1944"/>
                  <a:pt x="173179" y="1944"/>
                </a:cubicBezTo>
                <a:close/>
                <a:moveTo>
                  <a:pt x="120057" y="1293"/>
                </a:moveTo>
                <a:cubicBezTo>
                  <a:pt x="120057" y="1293"/>
                  <a:pt x="120192" y="1293"/>
                  <a:pt x="120192" y="1427"/>
                </a:cubicBezTo>
                <a:lnTo>
                  <a:pt x="120192" y="1551"/>
                </a:lnTo>
                <a:cubicBezTo>
                  <a:pt x="120316" y="1551"/>
                  <a:pt x="120316" y="1686"/>
                  <a:pt x="120316" y="1810"/>
                </a:cubicBezTo>
                <a:lnTo>
                  <a:pt x="120316" y="2720"/>
                </a:lnTo>
                <a:cubicBezTo>
                  <a:pt x="120316" y="3237"/>
                  <a:pt x="120316" y="3878"/>
                  <a:pt x="120057" y="4395"/>
                </a:cubicBezTo>
                <a:cubicBezTo>
                  <a:pt x="119978" y="4977"/>
                  <a:pt x="119788" y="5505"/>
                  <a:pt x="119526" y="5944"/>
                </a:cubicBezTo>
                <a:lnTo>
                  <a:pt x="119526" y="5944"/>
                </a:lnTo>
                <a:cubicBezTo>
                  <a:pt x="119444" y="5822"/>
                  <a:pt x="119363" y="5695"/>
                  <a:pt x="119282" y="5563"/>
                </a:cubicBezTo>
                <a:cubicBezTo>
                  <a:pt x="118899" y="4912"/>
                  <a:pt x="118765" y="4136"/>
                  <a:pt x="118765" y="3495"/>
                </a:cubicBezTo>
                <a:cubicBezTo>
                  <a:pt x="118765" y="2978"/>
                  <a:pt x="118765" y="2585"/>
                  <a:pt x="119023" y="2203"/>
                </a:cubicBezTo>
                <a:cubicBezTo>
                  <a:pt x="119023" y="1944"/>
                  <a:pt x="119282" y="1686"/>
                  <a:pt x="119416" y="1551"/>
                </a:cubicBezTo>
                <a:cubicBezTo>
                  <a:pt x="119540" y="1427"/>
                  <a:pt x="119675" y="1427"/>
                  <a:pt x="119799" y="1427"/>
                </a:cubicBezTo>
                <a:cubicBezTo>
                  <a:pt x="119933" y="1293"/>
                  <a:pt x="119933" y="1293"/>
                  <a:pt x="120057" y="1293"/>
                </a:cubicBezTo>
                <a:close/>
                <a:moveTo>
                  <a:pt x="165032" y="1686"/>
                </a:moveTo>
                <a:cubicBezTo>
                  <a:pt x="165291" y="1686"/>
                  <a:pt x="165425" y="1686"/>
                  <a:pt x="165549" y="1810"/>
                </a:cubicBezTo>
                <a:cubicBezTo>
                  <a:pt x="165683" y="1810"/>
                  <a:pt x="165683" y="1944"/>
                  <a:pt x="165808" y="2068"/>
                </a:cubicBezTo>
                <a:cubicBezTo>
                  <a:pt x="165942" y="2203"/>
                  <a:pt x="165942" y="2327"/>
                  <a:pt x="166066" y="2461"/>
                </a:cubicBezTo>
                <a:cubicBezTo>
                  <a:pt x="166200" y="2844"/>
                  <a:pt x="166324" y="3237"/>
                  <a:pt x="166324" y="3619"/>
                </a:cubicBezTo>
                <a:cubicBezTo>
                  <a:pt x="166324" y="4136"/>
                  <a:pt x="166200" y="4653"/>
                  <a:pt x="165942" y="5170"/>
                </a:cubicBezTo>
                <a:cubicBezTo>
                  <a:pt x="165757" y="5540"/>
                  <a:pt x="165572" y="5847"/>
                  <a:pt x="165337" y="6132"/>
                </a:cubicBezTo>
                <a:lnTo>
                  <a:pt x="165337" y="6132"/>
                </a:lnTo>
                <a:cubicBezTo>
                  <a:pt x="165044" y="5918"/>
                  <a:pt x="164770" y="5684"/>
                  <a:pt x="164515" y="5429"/>
                </a:cubicBezTo>
                <a:cubicBezTo>
                  <a:pt x="164257" y="5046"/>
                  <a:pt x="164133" y="4653"/>
                  <a:pt x="163874" y="4395"/>
                </a:cubicBezTo>
                <a:cubicBezTo>
                  <a:pt x="163740" y="4012"/>
                  <a:pt x="163616" y="3619"/>
                  <a:pt x="163616" y="3237"/>
                </a:cubicBezTo>
                <a:cubicBezTo>
                  <a:pt x="163616" y="3102"/>
                  <a:pt x="163740" y="2844"/>
                  <a:pt x="163740" y="2720"/>
                </a:cubicBezTo>
                <a:cubicBezTo>
                  <a:pt x="163874" y="2461"/>
                  <a:pt x="163998" y="2203"/>
                  <a:pt x="164257" y="1944"/>
                </a:cubicBezTo>
                <a:cubicBezTo>
                  <a:pt x="164391" y="1810"/>
                  <a:pt x="164515" y="1810"/>
                  <a:pt x="164650" y="1686"/>
                </a:cubicBezTo>
                <a:close/>
                <a:moveTo>
                  <a:pt x="147456" y="1810"/>
                </a:moveTo>
                <a:cubicBezTo>
                  <a:pt x="147590" y="1944"/>
                  <a:pt x="147714" y="1944"/>
                  <a:pt x="147714" y="2068"/>
                </a:cubicBezTo>
                <a:cubicBezTo>
                  <a:pt x="147849" y="2203"/>
                  <a:pt x="147973" y="2327"/>
                  <a:pt x="148107" y="2585"/>
                </a:cubicBezTo>
                <a:lnTo>
                  <a:pt x="148107" y="3361"/>
                </a:lnTo>
                <a:lnTo>
                  <a:pt x="148107" y="4136"/>
                </a:lnTo>
                <a:cubicBezTo>
                  <a:pt x="147973" y="4395"/>
                  <a:pt x="147973" y="4653"/>
                  <a:pt x="147849" y="4788"/>
                </a:cubicBezTo>
                <a:cubicBezTo>
                  <a:pt x="147653" y="5302"/>
                  <a:pt x="147363" y="5752"/>
                  <a:pt x="147026" y="6138"/>
                </a:cubicBezTo>
                <a:lnTo>
                  <a:pt x="147026" y="6138"/>
                </a:lnTo>
                <a:cubicBezTo>
                  <a:pt x="146660" y="5613"/>
                  <a:pt x="146422" y="4756"/>
                  <a:pt x="146422" y="4012"/>
                </a:cubicBezTo>
                <a:lnTo>
                  <a:pt x="146422" y="3619"/>
                </a:lnTo>
                <a:cubicBezTo>
                  <a:pt x="146422" y="3495"/>
                  <a:pt x="146422" y="3237"/>
                  <a:pt x="146556" y="2978"/>
                </a:cubicBezTo>
                <a:cubicBezTo>
                  <a:pt x="146680" y="2720"/>
                  <a:pt x="146815" y="2327"/>
                  <a:pt x="146939" y="2068"/>
                </a:cubicBezTo>
                <a:cubicBezTo>
                  <a:pt x="147073" y="1944"/>
                  <a:pt x="147073" y="1810"/>
                  <a:pt x="147197" y="1810"/>
                </a:cubicBezTo>
                <a:close/>
                <a:moveTo>
                  <a:pt x="138544" y="2203"/>
                </a:moveTo>
                <a:cubicBezTo>
                  <a:pt x="138668" y="2203"/>
                  <a:pt x="138668" y="2327"/>
                  <a:pt x="138802" y="2327"/>
                </a:cubicBezTo>
                <a:cubicBezTo>
                  <a:pt x="138926" y="2461"/>
                  <a:pt x="139185" y="2585"/>
                  <a:pt x="139319" y="2720"/>
                </a:cubicBezTo>
                <a:cubicBezTo>
                  <a:pt x="139443" y="2978"/>
                  <a:pt x="139443" y="3237"/>
                  <a:pt x="139577" y="3495"/>
                </a:cubicBezTo>
                <a:lnTo>
                  <a:pt x="139577" y="4012"/>
                </a:lnTo>
                <a:cubicBezTo>
                  <a:pt x="139577" y="4653"/>
                  <a:pt x="139443" y="5170"/>
                  <a:pt x="139185" y="5687"/>
                </a:cubicBezTo>
                <a:cubicBezTo>
                  <a:pt x="139106" y="5843"/>
                  <a:pt x="139017" y="6000"/>
                  <a:pt x="138919" y="6153"/>
                </a:cubicBezTo>
                <a:lnTo>
                  <a:pt x="138919" y="6153"/>
                </a:lnTo>
                <a:cubicBezTo>
                  <a:pt x="138477" y="5653"/>
                  <a:pt x="138137" y="5089"/>
                  <a:pt x="137892" y="4529"/>
                </a:cubicBezTo>
                <a:cubicBezTo>
                  <a:pt x="137768" y="4271"/>
                  <a:pt x="137768" y="3878"/>
                  <a:pt x="137768" y="3619"/>
                </a:cubicBezTo>
                <a:lnTo>
                  <a:pt x="137768" y="3102"/>
                </a:lnTo>
                <a:cubicBezTo>
                  <a:pt x="137892" y="2720"/>
                  <a:pt x="137892" y="2585"/>
                  <a:pt x="138027" y="2461"/>
                </a:cubicBezTo>
                <a:cubicBezTo>
                  <a:pt x="138151" y="2327"/>
                  <a:pt x="138151" y="2327"/>
                  <a:pt x="138285" y="2327"/>
                </a:cubicBezTo>
                <a:cubicBezTo>
                  <a:pt x="138285" y="2327"/>
                  <a:pt x="138409" y="2203"/>
                  <a:pt x="138544" y="2203"/>
                </a:cubicBezTo>
                <a:close/>
                <a:moveTo>
                  <a:pt x="189846" y="1551"/>
                </a:moveTo>
                <a:cubicBezTo>
                  <a:pt x="190104" y="1551"/>
                  <a:pt x="190239" y="1551"/>
                  <a:pt x="190363" y="1686"/>
                </a:cubicBezTo>
                <a:cubicBezTo>
                  <a:pt x="190497" y="1810"/>
                  <a:pt x="190756" y="1944"/>
                  <a:pt x="190880" y="2203"/>
                </a:cubicBezTo>
                <a:cubicBezTo>
                  <a:pt x="191014" y="2461"/>
                  <a:pt x="191014" y="2720"/>
                  <a:pt x="191014" y="2978"/>
                </a:cubicBezTo>
                <a:cubicBezTo>
                  <a:pt x="191014" y="3361"/>
                  <a:pt x="191014" y="3754"/>
                  <a:pt x="190756" y="4136"/>
                </a:cubicBezTo>
                <a:cubicBezTo>
                  <a:pt x="190621" y="4529"/>
                  <a:pt x="190363" y="4912"/>
                  <a:pt x="189980" y="5304"/>
                </a:cubicBezTo>
                <a:cubicBezTo>
                  <a:pt x="189645" y="5640"/>
                  <a:pt x="189253" y="5975"/>
                  <a:pt x="188807" y="6274"/>
                </a:cubicBezTo>
                <a:lnTo>
                  <a:pt x="188807" y="6274"/>
                </a:lnTo>
                <a:cubicBezTo>
                  <a:pt x="188704" y="6077"/>
                  <a:pt x="188616" y="5869"/>
                  <a:pt x="188553" y="5687"/>
                </a:cubicBezTo>
                <a:cubicBezTo>
                  <a:pt x="188295" y="5170"/>
                  <a:pt x="188295" y="4653"/>
                  <a:pt x="188295" y="4136"/>
                </a:cubicBezTo>
                <a:lnTo>
                  <a:pt x="188295" y="3754"/>
                </a:lnTo>
                <a:cubicBezTo>
                  <a:pt x="188295" y="3495"/>
                  <a:pt x="188295" y="3237"/>
                  <a:pt x="188429" y="2978"/>
                </a:cubicBezTo>
                <a:cubicBezTo>
                  <a:pt x="188553" y="2461"/>
                  <a:pt x="188812" y="2203"/>
                  <a:pt x="189070" y="1944"/>
                </a:cubicBezTo>
                <a:cubicBezTo>
                  <a:pt x="189205" y="1810"/>
                  <a:pt x="189329" y="1686"/>
                  <a:pt x="189463" y="1686"/>
                </a:cubicBezTo>
                <a:cubicBezTo>
                  <a:pt x="189587" y="1551"/>
                  <a:pt x="189722" y="1551"/>
                  <a:pt x="189846" y="1551"/>
                </a:cubicBezTo>
                <a:close/>
                <a:moveTo>
                  <a:pt x="182226" y="1"/>
                </a:moveTo>
                <a:cubicBezTo>
                  <a:pt x="182091" y="1"/>
                  <a:pt x="181833" y="1"/>
                  <a:pt x="181709" y="135"/>
                </a:cubicBezTo>
                <a:cubicBezTo>
                  <a:pt x="181575" y="135"/>
                  <a:pt x="181450" y="259"/>
                  <a:pt x="181316" y="393"/>
                </a:cubicBezTo>
                <a:cubicBezTo>
                  <a:pt x="181058" y="517"/>
                  <a:pt x="180934" y="776"/>
                  <a:pt x="180799" y="910"/>
                </a:cubicBezTo>
                <a:cubicBezTo>
                  <a:pt x="180675" y="1293"/>
                  <a:pt x="180541" y="1686"/>
                  <a:pt x="180541" y="2068"/>
                </a:cubicBezTo>
                <a:cubicBezTo>
                  <a:pt x="180417" y="2461"/>
                  <a:pt x="180417" y="2978"/>
                  <a:pt x="180417" y="3361"/>
                </a:cubicBezTo>
                <a:cubicBezTo>
                  <a:pt x="180417" y="3754"/>
                  <a:pt x="180417" y="4136"/>
                  <a:pt x="180541" y="4529"/>
                </a:cubicBezTo>
                <a:lnTo>
                  <a:pt x="180541" y="4912"/>
                </a:lnTo>
                <a:cubicBezTo>
                  <a:pt x="180675" y="5046"/>
                  <a:pt x="180675" y="5170"/>
                  <a:pt x="180675" y="5304"/>
                </a:cubicBezTo>
                <a:cubicBezTo>
                  <a:pt x="180918" y="5790"/>
                  <a:pt x="181188" y="6218"/>
                  <a:pt x="181500" y="6589"/>
                </a:cubicBezTo>
                <a:lnTo>
                  <a:pt x="181500" y="6589"/>
                </a:lnTo>
                <a:cubicBezTo>
                  <a:pt x="181166" y="6920"/>
                  <a:pt x="180761" y="7182"/>
                  <a:pt x="180282" y="7372"/>
                </a:cubicBezTo>
                <a:cubicBezTo>
                  <a:pt x="179641" y="7631"/>
                  <a:pt x="178990" y="7755"/>
                  <a:pt x="178349" y="7755"/>
                </a:cubicBezTo>
                <a:cubicBezTo>
                  <a:pt x="177315" y="7755"/>
                  <a:pt x="176281" y="7496"/>
                  <a:pt x="175371" y="6979"/>
                </a:cubicBezTo>
                <a:cubicBezTo>
                  <a:pt x="175195" y="6878"/>
                  <a:pt x="175024" y="6768"/>
                  <a:pt x="174858" y="6648"/>
                </a:cubicBezTo>
                <a:lnTo>
                  <a:pt x="174858" y="6648"/>
                </a:lnTo>
                <a:cubicBezTo>
                  <a:pt x="175160" y="6278"/>
                  <a:pt x="175459" y="5934"/>
                  <a:pt x="175764" y="5429"/>
                </a:cubicBezTo>
                <a:cubicBezTo>
                  <a:pt x="176022" y="4912"/>
                  <a:pt x="176281" y="4271"/>
                  <a:pt x="176281" y="3619"/>
                </a:cubicBezTo>
                <a:cubicBezTo>
                  <a:pt x="176281" y="3361"/>
                  <a:pt x="176281" y="3102"/>
                  <a:pt x="176147" y="2844"/>
                </a:cubicBezTo>
                <a:cubicBezTo>
                  <a:pt x="176022" y="2461"/>
                  <a:pt x="175888" y="2203"/>
                  <a:pt x="175764" y="1944"/>
                </a:cubicBezTo>
                <a:cubicBezTo>
                  <a:pt x="175506" y="1551"/>
                  <a:pt x="175113" y="1293"/>
                  <a:pt x="174730" y="1034"/>
                </a:cubicBezTo>
                <a:cubicBezTo>
                  <a:pt x="174337" y="776"/>
                  <a:pt x="173955" y="652"/>
                  <a:pt x="173438" y="652"/>
                </a:cubicBezTo>
                <a:cubicBezTo>
                  <a:pt x="173179" y="652"/>
                  <a:pt x="173045" y="776"/>
                  <a:pt x="172786" y="776"/>
                </a:cubicBezTo>
                <a:cubicBezTo>
                  <a:pt x="172528" y="910"/>
                  <a:pt x="172269" y="1034"/>
                  <a:pt x="172145" y="1169"/>
                </a:cubicBezTo>
                <a:cubicBezTo>
                  <a:pt x="171752" y="1427"/>
                  <a:pt x="171628" y="1686"/>
                  <a:pt x="171494" y="2068"/>
                </a:cubicBezTo>
                <a:cubicBezTo>
                  <a:pt x="171370" y="2327"/>
                  <a:pt x="171370" y="2720"/>
                  <a:pt x="171370" y="3102"/>
                </a:cubicBezTo>
                <a:cubicBezTo>
                  <a:pt x="171370" y="3495"/>
                  <a:pt x="171370" y="3878"/>
                  <a:pt x="171494" y="4271"/>
                </a:cubicBezTo>
                <a:cubicBezTo>
                  <a:pt x="171628" y="4653"/>
                  <a:pt x="171887" y="5046"/>
                  <a:pt x="172011" y="5429"/>
                </a:cubicBezTo>
                <a:cubicBezTo>
                  <a:pt x="172327" y="5850"/>
                  <a:pt x="172666" y="6251"/>
                  <a:pt x="173034" y="6622"/>
                </a:cubicBezTo>
                <a:lnTo>
                  <a:pt x="173034" y="6622"/>
                </a:lnTo>
                <a:cubicBezTo>
                  <a:pt x="172655" y="6875"/>
                  <a:pt x="172227" y="7080"/>
                  <a:pt x="171752" y="7238"/>
                </a:cubicBezTo>
                <a:cubicBezTo>
                  <a:pt x="171111" y="7496"/>
                  <a:pt x="170336" y="7631"/>
                  <a:pt x="169561" y="7631"/>
                </a:cubicBezTo>
                <a:cubicBezTo>
                  <a:pt x="168651" y="7631"/>
                  <a:pt x="167617" y="7372"/>
                  <a:pt x="166841" y="6979"/>
                </a:cubicBezTo>
                <a:cubicBezTo>
                  <a:pt x="166676" y="6909"/>
                  <a:pt x="166515" y="6834"/>
                  <a:pt x="166359" y="6755"/>
                </a:cubicBezTo>
                <a:lnTo>
                  <a:pt x="166359" y="6755"/>
                </a:lnTo>
                <a:cubicBezTo>
                  <a:pt x="166612" y="6429"/>
                  <a:pt x="166819" y="6083"/>
                  <a:pt x="166976" y="5687"/>
                </a:cubicBezTo>
                <a:cubicBezTo>
                  <a:pt x="167358" y="5046"/>
                  <a:pt x="167493" y="4395"/>
                  <a:pt x="167493" y="3619"/>
                </a:cubicBezTo>
                <a:cubicBezTo>
                  <a:pt x="167493" y="3102"/>
                  <a:pt x="167358" y="2461"/>
                  <a:pt x="167100" y="1944"/>
                </a:cubicBezTo>
                <a:cubicBezTo>
                  <a:pt x="166976" y="1686"/>
                  <a:pt x="166841" y="1551"/>
                  <a:pt x="166717" y="1293"/>
                </a:cubicBezTo>
                <a:cubicBezTo>
                  <a:pt x="166583" y="1169"/>
                  <a:pt x="166459" y="910"/>
                  <a:pt x="166200" y="776"/>
                </a:cubicBezTo>
                <a:cubicBezTo>
                  <a:pt x="165808" y="517"/>
                  <a:pt x="165425" y="517"/>
                  <a:pt x="165032" y="517"/>
                </a:cubicBezTo>
                <a:cubicBezTo>
                  <a:pt x="164774" y="517"/>
                  <a:pt x="164515" y="517"/>
                  <a:pt x="164257" y="652"/>
                </a:cubicBezTo>
                <a:cubicBezTo>
                  <a:pt x="163874" y="776"/>
                  <a:pt x="163481" y="1034"/>
                  <a:pt x="163223" y="1293"/>
                </a:cubicBezTo>
                <a:cubicBezTo>
                  <a:pt x="162964" y="1551"/>
                  <a:pt x="162706" y="1944"/>
                  <a:pt x="162582" y="2461"/>
                </a:cubicBezTo>
                <a:cubicBezTo>
                  <a:pt x="162582" y="2720"/>
                  <a:pt x="162447" y="2978"/>
                  <a:pt x="162447" y="3237"/>
                </a:cubicBezTo>
                <a:cubicBezTo>
                  <a:pt x="162447" y="3754"/>
                  <a:pt x="162582" y="4271"/>
                  <a:pt x="162840" y="4788"/>
                </a:cubicBezTo>
                <a:cubicBezTo>
                  <a:pt x="163099" y="5304"/>
                  <a:pt x="163357" y="5687"/>
                  <a:pt x="163616" y="6204"/>
                </a:cubicBezTo>
                <a:cubicBezTo>
                  <a:pt x="163872" y="6460"/>
                  <a:pt x="164142" y="6703"/>
                  <a:pt x="164426" y="6932"/>
                </a:cubicBezTo>
                <a:lnTo>
                  <a:pt x="164426" y="6932"/>
                </a:lnTo>
                <a:cubicBezTo>
                  <a:pt x="164037" y="7165"/>
                  <a:pt x="163595" y="7331"/>
                  <a:pt x="163099" y="7496"/>
                </a:cubicBezTo>
                <a:cubicBezTo>
                  <a:pt x="162447" y="7755"/>
                  <a:pt x="161672" y="7889"/>
                  <a:pt x="160896" y="7889"/>
                </a:cubicBezTo>
                <a:lnTo>
                  <a:pt x="160514" y="7889"/>
                </a:lnTo>
                <a:cubicBezTo>
                  <a:pt x="159739" y="7755"/>
                  <a:pt x="158829" y="7631"/>
                  <a:pt x="158053" y="7372"/>
                </a:cubicBezTo>
                <a:cubicBezTo>
                  <a:pt x="157594" y="7140"/>
                  <a:pt x="157183" y="6911"/>
                  <a:pt x="156816" y="6628"/>
                </a:cubicBezTo>
                <a:lnTo>
                  <a:pt x="156816" y="6628"/>
                </a:lnTo>
                <a:cubicBezTo>
                  <a:pt x="156886" y="6534"/>
                  <a:pt x="156954" y="6437"/>
                  <a:pt x="157019" y="6338"/>
                </a:cubicBezTo>
                <a:cubicBezTo>
                  <a:pt x="157536" y="5563"/>
                  <a:pt x="157795" y="4529"/>
                  <a:pt x="157795" y="3619"/>
                </a:cubicBezTo>
                <a:cubicBezTo>
                  <a:pt x="157795" y="3237"/>
                  <a:pt x="157795" y="2720"/>
                  <a:pt x="157536" y="2203"/>
                </a:cubicBezTo>
                <a:cubicBezTo>
                  <a:pt x="157536" y="1944"/>
                  <a:pt x="157412" y="1686"/>
                  <a:pt x="157278" y="1427"/>
                </a:cubicBezTo>
                <a:cubicBezTo>
                  <a:pt x="157154" y="1293"/>
                  <a:pt x="157019" y="1034"/>
                  <a:pt x="156761" y="910"/>
                </a:cubicBezTo>
                <a:cubicBezTo>
                  <a:pt x="156637" y="776"/>
                  <a:pt x="156502" y="652"/>
                  <a:pt x="156244" y="652"/>
                </a:cubicBezTo>
                <a:cubicBezTo>
                  <a:pt x="156120" y="517"/>
                  <a:pt x="155985" y="517"/>
                  <a:pt x="155861" y="517"/>
                </a:cubicBezTo>
                <a:cubicBezTo>
                  <a:pt x="155603" y="517"/>
                  <a:pt x="155468" y="517"/>
                  <a:pt x="155210" y="652"/>
                </a:cubicBezTo>
                <a:cubicBezTo>
                  <a:pt x="154952" y="776"/>
                  <a:pt x="154693" y="910"/>
                  <a:pt x="154569" y="1169"/>
                </a:cubicBezTo>
                <a:cubicBezTo>
                  <a:pt x="154311" y="1551"/>
                  <a:pt x="154176" y="1944"/>
                  <a:pt x="154052" y="2327"/>
                </a:cubicBezTo>
                <a:cubicBezTo>
                  <a:pt x="154052" y="2585"/>
                  <a:pt x="153918" y="2978"/>
                  <a:pt x="153918" y="3237"/>
                </a:cubicBezTo>
                <a:lnTo>
                  <a:pt x="153918" y="3361"/>
                </a:lnTo>
                <a:cubicBezTo>
                  <a:pt x="153918" y="4604"/>
                  <a:pt x="154396" y="5732"/>
                  <a:pt x="155122" y="6616"/>
                </a:cubicBezTo>
                <a:lnTo>
                  <a:pt x="155122" y="6616"/>
                </a:lnTo>
                <a:cubicBezTo>
                  <a:pt x="154912" y="6796"/>
                  <a:pt x="154683" y="6964"/>
                  <a:pt x="154435" y="7114"/>
                </a:cubicBezTo>
                <a:cubicBezTo>
                  <a:pt x="153794" y="7496"/>
                  <a:pt x="153018" y="7755"/>
                  <a:pt x="152243" y="7889"/>
                </a:cubicBezTo>
                <a:cubicBezTo>
                  <a:pt x="151850" y="7889"/>
                  <a:pt x="151591" y="8013"/>
                  <a:pt x="151209" y="8013"/>
                </a:cubicBezTo>
                <a:cubicBezTo>
                  <a:pt x="150433" y="8013"/>
                  <a:pt x="149658" y="7889"/>
                  <a:pt x="148883" y="7496"/>
                </a:cubicBezTo>
                <a:cubicBezTo>
                  <a:pt x="148542" y="7361"/>
                  <a:pt x="148204" y="7192"/>
                  <a:pt x="147885" y="6968"/>
                </a:cubicBezTo>
                <a:lnTo>
                  <a:pt x="147885" y="6968"/>
                </a:lnTo>
                <a:cubicBezTo>
                  <a:pt x="148306" y="6471"/>
                  <a:pt x="148675" y="5904"/>
                  <a:pt x="149007" y="5304"/>
                </a:cubicBezTo>
                <a:cubicBezTo>
                  <a:pt x="149007" y="5046"/>
                  <a:pt x="149141" y="4788"/>
                  <a:pt x="149265" y="4395"/>
                </a:cubicBezTo>
                <a:cubicBezTo>
                  <a:pt x="149265" y="4136"/>
                  <a:pt x="149399" y="3754"/>
                  <a:pt x="149399" y="3361"/>
                </a:cubicBezTo>
                <a:cubicBezTo>
                  <a:pt x="149399" y="2844"/>
                  <a:pt x="149265" y="2327"/>
                  <a:pt x="149007" y="1944"/>
                </a:cubicBezTo>
                <a:cubicBezTo>
                  <a:pt x="149007" y="1686"/>
                  <a:pt x="148883" y="1427"/>
                  <a:pt x="148624" y="1293"/>
                </a:cubicBezTo>
                <a:cubicBezTo>
                  <a:pt x="148490" y="1034"/>
                  <a:pt x="148231" y="910"/>
                  <a:pt x="147973" y="776"/>
                </a:cubicBezTo>
                <a:cubicBezTo>
                  <a:pt x="147849" y="652"/>
                  <a:pt x="147590" y="652"/>
                  <a:pt x="147332" y="652"/>
                </a:cubicBezTo>
                <a:lnTo>
                  <a:pt x="146815" y="652"/>
                </a:lnTo>
                <a:cubicBezTo>
                  <a:pt x="146422" y="910"/>
                  <a:pt x="146298" y="1034"/>
                  <a:pt x="146039" y="1293"/>
                </a:cubicBezTo>
                <a:cubicBezTo>
                  <a:pt x="145781" y="1686"/>
                  <a:pt x="145646" y="2068"/>
                  <a:pt x="145522" y="2461"/>
                </a:cubicBezTo>
                <a:cubicBezTo>
                  <a:pt x="145388" y="2844"/>
                  <a:pt x="145264" y="3237"/>
                  <a:pt x="145264" y="3495"/>
                </a:cubicBezTo>
                <a:cubicBezTo>
                  <a:pt x="145129" y="3619"/>
                  <a:pt x="145129" y="3878"/>
                  <a:pt x="145129" y="4012"/>
                </a:cubicBezTo>
                <a:cubicBezTo>
                  <a:pt x="145129" y="5033"/>
                  <a:pt x="145512" y="6174"/>
                  <a:pt x="146139" y="6950"/>
                </a:cubicBezTo>
                <a:lnTo>
                  <a:pt x="146139" y="6950"/>
                </a:lnTo>
                <a:cubicBezTo>
                  <a:pt x="146061" y="7007"/>
                  <a:pt x="145983" y="7062"/>
                  <a:pt x="145905" y="7114"/>
                </a:cubicBezTo>
                <a:cubicBezTo>
                  <a:pt x="145005" y="7631"/>
                  <a:pt x="143972" y="8013"/>
                  <a:pt x="142938" y="8013"/>
                </a:cubicBezTo>
                <a:lnTo>
                  <a:pt x="142803" y="8013"/>
                </a:lnTo>
                <a:cubicBezTo>
                  <a:pt x="141645" y="8013"/>
                  <a:pt x="140611" y="7631"/>
                  <a:pt x="139836" y="6979"/>
                </a:cubicBezTo>
                <a:cubicBezTo>
                  <a:pt x="139825" y="6972"/>
                  <a:pt x="139815" y="6964"/>
                  <a:pt x="139804" y="6957"/>
                </a:cubicBezTo>
                <a:lnTo>
                  <a:pt x="139804" y="6957"/>
                </a:lnTo>
                <a:cubicBezTo>
                  <a:pt x="139977" y="6712"/>
                  <a:pt x="140117" y="6459"/>
                  <a:pt x="140218" y="6204"/>
                </a:cubicBezTo>
                <a:cubicBezTo>
                  <a:pt x="140611" y="5563"/>
                  <a:pt x="140735" y="4788"/>
                  <a:pt x="140735" y="4012"/>
                </a:cubicBezTo>
                <a:lnTo>
                  <a:pt x="140735" y="3237"/>
                </a:lnTo>
                <a:cubicBezTo>
                  <a:pt x="140611" y="2720"/>
                  <a:pt x="140353" y="2203"/>
                  <a:pt x="139960" y="1810"/>
                </a:cubicBezTo>
                <a:cubicBezTo>
                  <a:pt x="139836" y="1551"/>
                  <a:pt x="139577" y="1427"/>
                  <a:pt x="139319" y="1293"/>
                </a:cubicBezTo>
                <a:cubicBezTo>
                  <a:pt x="139060" y="1169"/>
                  <a:pt x="138802" y="1034"/>
                  <a:pt x="138544" y="1034"/>
                </a:cubicBezTo>
                <a:lnTo>
                  <a:pt x="138409" y="1034"/>
                </a:lnTo>
                <a:cubicBezTo>
                  <a:pt x="138151" y="1034"/>
                  <a:pt x="137768" y="1169"/>
                  <a:pt x="137510" y="1293"/>
                </a:cubicBezTo>
                <a:cubicBezTo>
                  <a:pt x="137375" y="1427"/>
                  <a:pt x="137251" y="1686"/>
                  <a:pt x="137117" y="1810"/>
                </a:cubicBezTo>
                <a:cubicBezTo>
                  <a:pt x="136858" y="2068"/>
                  <a:pt x="136734" y="2327"/>
                  <a:pt x="136600" y="2720"/>
                </a:cubicBezTo>
                <a:cubicBezTo>
                  <a:pt x="136600" y="2978"/>
                  <a:pt x="136476" y="3237"/>
                  <a:pt x="136476" y="3619"/>
                </a:cubicBezTo>
                <a:cubicBezTo>
                  <a:pt x="136476" y="4012"/>
                  <a:pt x="136600" y="4529"/>
                  <a:pt x="136734" y="4912"/>
                </a:cubicBezTo>
                <a:cubicBezTo>
                  <a:pt x="137090" y="5716"/>
                  <a:pt x="137569" y="6457"/>
                  <a:pt x="138170" y="7094"/>
                </a:cubicBezTo>
                <a:lnTo>
                  <a:pt x="138170" y="7094"/>
                </a:lnTo>
                <a:cubicBezTo>
                  <a:pt x="138164" y="7101"/>
                  <a:pt x="138157" y="7107"/>
                  <a:pt x="138151" y="7114"/>
                </a:cubicBezTo>
                <a:cubicBezTo>
                  <a:pt x="137634" y="7496"/>
                  <a:pt x="136993" y="7755"/>
                  <a:pt x="136341" y="7889"/>
                </a:cubicBezTo>
                <a:cubicBezTo>
                  <a:pt x="135824" y="8148"/>
                  <a:pt x="135049" y="8272"/>
                  <a:pt x="134408" y="8272"/>
                </a:cubicBezTo>
                <a:lnTo>
                  <a:pt x="134149" y="8272"/>
                </a:lnTo>
                <a:cubicBezTo>
                  <a:pt x="132857" y="8148"/>
                  <a:pt x="131689" y="7755"/>
                  <a:pt x="130655" y="7114"/>
                </a:cubicBezTo>
                <a:cubicBezTo>
                  <a:pt x="130238" y="6851"/>
                  <a:pt x="129864" y="6549"/>
                  <a:pt x="129531" y="6213"/>
                </a:cubicBezTo>
                <a:lnTo>
                  <a:pt x="129531" y="6213"/>
                </a:lnTo>
                <a:cubicBezTo>
                  <a:pt x="130036" y="5499"/>
                  <a:pt x="130437" y="4644"/>
                  <a:pt x="130655" y="3878"/>
                </a:cubicBezTo>
                <a:cubicBezTo>
                  <a:pt x="130655" y="3495"/>
                  <a:pt x="130789" y="2978"/>
                  <a:pt x="130789" y="2461"/>
                </a:cubicBezTo>
                <a:cubicBezTo>
                  <a:pt x="130789" y="2203"/>
                  <a:pt x="130789" y="1944"/>
                  <a:pt x="130655" y="1551"/>
                </a:cubicBezTo>
                <a:cubicBezTo>
                  <a:pt x="130655" y="1427"/>
                  <a:pt x="130531" y="1293"/>
                  <a:pt x="130531" y="1169"/>
                </a:cubicBezTo>
                <a:lnTo>
                  <a:pt x="130138" y="776"/>
                </a:lnTo>
                <a:lnTo>
                  <a:pt x="129755" y="393"/>
                </a:lnTo>
                <a:cubicBezTo>
                  <a:pt x="129621" y="393"/>
                  <a:pt x="129362" y="259"/>
                  <a:pt x="129238" y="259"/>
                </a:cubicBezTo>
                <a:cubicBezTo>
                  <a:pt x="128980" y="259"/>
                  <a:pt x="128721" y="393"/>
                  <a:pt x="128463" y="517"/>
                </a:cubicBezTo>
                <a:cubicBezTo>
                  <a:pt x="128070" y="652"/>
                  <a:pt x="127812" y="910"/>
                  <a:pt x="127553" y="1169"/>
                </a:cubicBezTo>
                <a:cubicBezTo>
                  <a:pt x="127553" y="1293"/>
                  <a:pt x="127429" y="1427"/>
                  <a:pt x="127295" y="1551"/>
                </a:cubicBezTo>
                <a:cubicBezTo>
                  <a:pt x="127295" y="1686"/>
                  <a:pt x="127171" y="1810"/>
                  <a:pt x="127171" y="1944"/>
                </a:cubicBezTo>
                <a:cubicBezTo>
                  <a:pt x="127036" y="2327"/>
                  <a:pt x="126912" y="2844"/>
                  <a:pt x="126912" y="3237"/>
                </a:cubicBezTo>
                <a:cubicBezTo>
                  <a:pt x="126912" y="3754"/>
                  <a:pt x="127036" y="4395"/>
                  <a:pt x="127295" y="4912"/>
                </a:cubicBezTo>
                <a:cubicBezTo>
                  <a:pt x="127473" y="5358"/>
                  <a:pt x="127713" y="5790"/>
                  <a:pt x="128000" y="6195"/>
                </a:cubicBezTo>
                <a:lnTo>
                  <a:pt x="128000" y="6195"/>
                </a:lnTo>
                <a:cubicBezTo>
                  <a:pt x="127547" y="6666"/>
                  <a:pt x="127014" y="7059"/>
                  <a:pt x="126395" y="7372"/>
                </a:cubicBezTo>
                <a:cubicBezTo>
                  <a:pt x="125485" y="7755"/>
                  <a:pt x="124586" y="8013"/>
                  <a:pt x="123676" y="8013"/>
                </a:cubicBezTo>
                <a:cubicBezTo>
                  <a:pt x="122642" y="8013"/>
                  <a:pt x="121608" y="7631"/>
                  <a:pt x="120709" y="7114"/>
                </a:cubicBezTo>
                <a:cubicBezTo>
                  <a:pt x="120560" y="7024"/>
                  <a:pt x="120425" y="6928"/>
                  <a:pt x="120301" y="6825"/>
                </a:cubicBezTo>
                <a:lnTo>
                  <a:pt x="120301" y="6825"/>
                </a:lnTo>
                <a:cubicBezTo>
                  <a:pt x="120648" y="6315"/>
                  <a:pt x="120992" y="5613"/>
                  <a:pt x="121226" y="4912"/>
                </a:cubicBezTo>
                <a:cubicBezTo>
                  <a:pt x="121484" y="4271"/>
                  <a:pt x="121484" y="3495"/>
                  <a:pt x="121484" y="2720"/>
                </a:cubicBezTo>
                <a:lnTo>
                  <a:pt x="121484" y="1686"/>
                </a:lnTo>
                <a:cubicBezTo>
                  <a:pt x="121484" y="1551"/>
                  <a:pt x="121484" y="1293"/>
                  <a:pt x="121350" y="1169"/>
                </a:cubicBezTo>
                <a:cubicBezTo>
                  <a:pt x="121350" y="1034"/>
                  <a:pt x="121226" y="776"/>
                  <a:pt x="121091" y="652"/>
                </a:cubicBezTo>
                <a:cubicBezTo>
                  <a:pt x="120967" y="517"/>
                  <a:pt x="120833" y="393"/>
                  <a:pt x="120574" y="259"/>
                </a:cubicBezTo>
                <a:cubicBezTo>
                  <a:pt x="120450" y="135"/>
                  <a:pt x="120192" y="135"/>
                  <a:pt x="120057" y="135"/>
                </a:cubicBezTo>
                <a:cubicBezTo>
                  <a:pt x="119799" y="135"/>
                  <a:pt x="119540" y="135"/>
                  <a:pt x="119282" y="259"/>
                </a:cubicBezTo>
                <a:cubicBezTo>
                  <a:pt x="119023" y="393"/>
                  <a:pt x="118765" y="652"/>
                  <a:pt x="118506" y="776"/>
                </a:cubicBezTo>
                <a:cubicBezTo>
                  <a:pt x="118248" y="1034"/>
                  <a:pt x="117990" y="1293"/>
                  <a:pt x="117865" y="1686"/>
                </a:cubicBezTo>
                <a:cubicBezTo>
                  <a:pt x="117607" y="2203"/>
                  <a:pt x="117607" y="2844"/>
                  <a:pt x="117607" y="3495"/>
                </a:cubicBezTo>
                <a:cubicBezTo>
                  <a:pt x="117607" y="4395"/>
                  <a:pt x="117731" y="5304"/>
                  <a:pt x="118248" y="6080"/>
                </a:cubicBezTo>
                <a:cubicBezTo>
                  <a:pt x="118376" y="6333"/>
                  <a:pt x="118531" y="6586"/>
                  <a:pt x="118708" y="6830"/>
                </a:cubicBezTo>
                <a:lnTo>
                  <a:pt x="118708" y="6830"/>
                </a:lnTo>
                <a:cubicBezTo>
                  <a:pt x="118506" y="6946"/>
                  <a:pt x="118289" y="7028"/>
                  <a:pt x="118124" y="7114"/>
                </a:cubicBezTo>
                <a:cubicBezTo>
                  <a:pt x="117865" y="7372"/>
                  <a:pt x="117473" y="7372"/>
                  <a:pt x="117090" y="7372"/>
                </a:cubicBezTo>
                <a:lnTo>
                  <a:pt x="55573" y="7372"/>
                </a:lnTo>
                <a:cubicBezTo>
                  <a:pt x="53763" y="7372"/>
                  <a:pt x="52213" y="8148"/>
                  <a:pt x="51044" y="9306"/>
                </a:cubicBezTo>
                <a:cubicBezTo>
                  <a:pt x="49886" y="10474"/>
                  <a:pt x="49235" y="12025"/>
                  <a:pt x="49235" y="13834"/>
                </a:cubicBezTo>
                <a:lnTo>
                  <a:pt x="49235" y="58674"/>
                </a:lnTo>
                <a:cubicBezTo>
                  <a:pt x="49235" y="59326"/>
                  <a:pt x="49111" y="59843"/>
                  <a:pt x="48852" y="60360"/>
                </a:cubicBezTo>
                <a:cubicBezTo>
                  <a:pt x="48460" y="61001"/>
                  <a:pt x="47943" y="61652"/>
                  <a:pt x="47302" y="62035"/>
                </a:cubicBezTo>
                <a:cubicBezTo>
                  <a:pt x="46650" y="62552"/>
                  <a:pt x="45875" y="62686"/>
                  <a:pt x="45099" y="62686"/>
                </a:cubicBezTo>
                <a:cubicBezTo>
                  <a:pt x="44458" y="62686"/>
                  <a:pt x="43683" y="62552"/>
                  <a:pt x="43032" y="62169"/>
                </a:cubicBezTo>
                <a:lnTo>
                  <a:pt x="8530" y="40974"/>
                </a:lnTo>
                <a:lnTo>
                  <a:pt x="8396" y="40974"/>
                </a:lnTo>
                <a:cubicBezTo>
                  <a:pt x="8396" y="40974"/>
                  <a:pt x="8137" y="40716"/>
                  <a:pt x="7496" y="40581"/>
                </a:cubicBezTo>
                <a:cubicBezTo>
                  <a:pt x="6979" y="40323"/>
                  <a:pt x="6204" y="40199"/>
                  <a:pt x="5429" y="40199"/>
                </a:cubicBezTo>
                <a:cubicBezTo>
                  <a:pt x="4912" y="40199"/>
                  <a:pt x="4395" y="40199"/>
                  <a:pt x="3743" y="40457"/>
                </a:cubicBezTo>
                <a:cubicBezTo>
                  <a:pt x="3361" y="40581"/>
                  <a:pt x="2968" y="40840"/>
                  <a:pt x="2585" y="41233"/>
                </a:cubicBezTo>
                <a:cubicBezTo>
                  <a:pt x="2068" y="41750"/>
                  <a:pt x="1551" y="42391"/>
                  <a:pt x="1293" y="43424"/>
                </a:cubicBezTo>
                <a:cubicBezTo>
                  <a:pt x="1034" y="44334"/>
                  <a:pt x="776" y="45492"/>
                  <a:pt x="776" y="46919"/>
                </a:cubicBezTo>
                <a:lnTo>
                  <a:pt x="1" y="83230"/>
                </a:lnTo>
                <a:lnTo>
                  <a:pt x="1159" y="83364"/>
                </a:lnTo>
                <a:lnTo>
                  <a:pt x="1934" y="46919"/>
                </a:lnTo>
                <a:cubicBezTo>
                  <a:pt x="1934" y="45751"/>
                  <a:pt x="2068" y="44717"/>
                  <a:pt x="2327" y="44076"/>
                </a:cubicBezTo>
                <a:cubicBezTo>
                  <a:pt x="2451" y="43424"/>
                  <a:pt x="2709" y="43042"/>
                  <a:pt x="2968" y="42649"/>
                </a:cubicBezTo>
                <a:cubicBezTo>
                  <a:pt x="3226" y="42132"/>
                  <a:pt x="3619" y="41874"/>
                  <a:pt x="4136" y="41615"/>
                </a:cubicBezTo>
                <a:cubicBezTo>
                  <a:pt x="4519" y="41491"/>
                  <a:pt x="4912" y="41357"/>
                  <a:pt x="5429" y="41357"/>
                </a:cubicBezTo>
                <a:cubicBezTo>
                  <a:pt x="6070" y="41357"/>
                  <a:pt x="6721" y="41491"/>
                  <a:pt x="7103" y="41615"/>
                </a:cubicBezTo>
                <a:cubicBezTo>
                  <a:pt x="7362" y="41750"/>
                  <a:pt x="7620" y="41874"/>
                  <a:pt x="7755" y="41874"/>
                </a:cubicBezTo>
                <a:cubicBezTo>
                  <a:pt x="7755" y="41874"/>
                  <a:pt x="7755" y="42008"/>
                  <a:pt x="7879" y="42008"/>
                </a:cubicBezTo>
                <a:lnTo>
                  <a:pt x="42391" y="63203"/>
                </a:lnTo>
                <a:cubicBezTo>
                  <a:pt x="43290" y="63720"/>
                  <a:pt x="44200" y="63978"/>
                  <a:pt x="45099" y="63978"/>
                </a:cubicBezTo>
                <a:cubicBezTo>
                  <a:pt x="46526" y="63978"/>
                  <a:pt x="47819" y="63327"/>
                  <a:pt x="48718" y="62428"/>
                </a:cubicBezTo>
                <a:cubicBezTo>
                  <a:pt x="49235" y="62035"/>
                  <a:pt x="49628" y="61394"/>
                  <a:pt x="49886" y="60742"/>
                </a:cubicBezTo>
                <a:cubicBezTo>
                  <a:pt x="50269" y="60101"/>
                  <a:pt x="50403" y="59450"/>
                  <a:pt x="50403" y="58674"/>
                </a:cubicBezTo>
                <a:lnTo>
                  <a:pt x="50403" y="13834"/>
                </a:lnTo>
                <a:cubicBezTo>
                  <a:pt x="50403" y="12407"/>
                  <a:pt x="50920" y="11115"/>
                  <a:pt x="51954" y="10081"/>
                </a:cubicBezTo>
                <a:cubicBezTo>
                  <a:pt x="52854" y="9182"/>
                  <a:pt x="54146" y="8530"/>
                  <a:pt x="55573" y="8530"/>
                </a:cubicBezTo>
                <a:lnTo>
                  <a:pt x="117090" y="8530"/>
                </a:lnTo>
                <a:cubicBezTo>
                  <a:pt x="117865" y="8530"/>
                  <a:pt x="118506" y="8406"/>
                  <a:pt x="119023" y="8013"/>
                </a:cubicBezTo>
                <a:cubicBezTo>
                  <a:pt x="119204" y="7923"/>
                  <a:pt x="119353" y="7817"/>
                  <a:pt x="119487" y="7702"/>
                </a:cubicBezTo>
                <a:lnTo>
                  <a:pt x="119487" y="7702"/>
                </a:lnTo>
                <a:cubicBezTo>
                  <a:pt x="119667" y="7865"/>
                  <a:pt x="119858" y="8015"/>
                  <a:pt x="120057" y="8148"/>
                </a:cubicBezTo>
                <a:cubicBezTo>
                  <a:pt x="121091" y="8789"/>
                  <a:pt x="122384" y="9182"/>
                  <a:pt x="123676" y="9182"/>
                </a:cubicBezTo>
                <a:cubicBezTo>
                  <a:pt x="124710" y="9182"/>
                  <a:pt x="125878" y="8923"/>
                  <a:pt x="126912" y="8406"/>
                </a:cubicBezTo>
                <a:cubicBezTo>
                  <a:pt x="127603" y="8104"/>
                  <a:pt x="128221" y="7656"/>
                  <a:pt x="128766" y="7113"/>
                </a:cubicBezTo>
                <a:lnTo>
                  <a:pt x="128766" y="7113"/>
                </a:lnTo>
                <a:cubicBezTo>
                  <a:pt x="129149" y="7504"/>
                  <a:pt x="129572" y="7854"/>
                  <a:pt x="130014" y="8148"/>
                </a:cubicBezTo>
                <a:cubicBezTo>
                  <a:pt x="131172" y="8923"/>
                  <a:pt x="132599" y="9306"/>
                  <a:pt x="134015" y="9440"/>
                </a:cubicBezTo>
                <a:lnTo>
                  <a:pt x="134408" y="9440"/>
                </a:lnTo>
                <a:cubicBezTo>
                  <a:pt x="135183" y="9440"/>
                  <a:pt x="135959" y="9306"/>
                  <a:pt x="136734" y="9047"/>
                </a:cubicBezTo>
                <a:cubicBezTo>
                  <a:pt x="137510" y="8789"/>
                  <a:pt x="138285" y="8530"/>
                  <a:pt x="138802" y="8013"/>
                </a:cubicBezTo>
                <a:cubicBezTo>
                  <a:pt x="138870" y="7958"/>
                  <a:pt x="138937" y="7902"/>
                  <a:pt x="139002" y="7845"/>
                </a:cubicBezTo>
                <a:lnTo>
                  <a:pt x="139002" y="7845"/>
                </a:lnTo>
                <a:cubicBezTo>
                  <a:pt x="139021" y="7860"/>
                  <a:pt x="139041" y="7874"/>
                  <a:pt x="139060" y="7889"/>
                </a:cubicBezTo>
                <a:cubicBezTo>
                  <a:pt x="140094" y="8665"/>
                  <a:pt x="141387" y="9182"/>
                  <a:pt x="142679" y="9182"/>
                </a:cubicBezTo>
                <a:lnTo>
                  <a:pt x="142938" y="9182"/>
                </a:lnTo>
                <a:cubicBezTo>
                  <a:pt x="144230" y="9182"/>
                  <a:pt x="145388" y="8789"/>
                  <a:pt x="146556" y="8148"/>
                </a:cubicBezTo>
                <a:cubicBezTo>
                  <a:pt x="146719" y="8045"/>
                  <a:pt x="146876" y="7933"/>
                  <a:pt x="147027" y="7812"/>
                </a:cubicBezTo>
                <a:lnTo>
                  <a:pt x="147027" y="7812"/>
                </a:lnTo>
                <a:cubicBezTo>
                  <a:pt x="147471" y="8158"/>
                  <a:pt x="147959" y="8433"/>
                  <a:pt x="148490" y="8665"/>
                </a:cubicBezTo>
                <a:cubicBezTo>
                  <a:pt x="149265" y="9047"/>
                  <a:pt x="150299" y="9182"/>
                  <a:pt x="151209" y="9182"/>
                </a:cubicBezTo>
                <a:cubicBezTo>
                  <a:pt x="151591" y="9182"/>
                  <a:pt x="151984" y="9182"/>
                  <a:pt x="152501" y="9047"/>
                </a:cubicBezTo>
                <a:cubicBezTo>
                  <a:pt x="153401" y="8923"/>
                  <a:pt x="154176" y="8665"/>
                  <a:pt x="154952" y="8148"/>
                </a:cubicBezTo>
                <a:cubicBezTo>
                  <a:pt x="155351" y="7975"/>
                  <a:pt x="155699" y="7754"/>
                  <a:pt x="156008" y="7496"/>
                </a:cubicBezTo>
                <a:lnTo>
                  <a:pt x="156008" y="7496"/>
                </a:lnTo>
                <a:cubicBezTo>
                  <a:pt x="156483" y="7869"/>
                  <a:pt x="157027" y="8162"/>
                  <a:pt x="157671" y="8406"/>
                </a:cubicBezTo>
                <a:cubicBezTo>
                  <a:pt x="158570" y="8789"/>
                  <a:pt x="159480" y="9047"/>
                  <a:pt x="160514" y="9047"/>
                </a:cubicBezTo>
                <a:lnTo>
                  <a:pt x="160896" y="9047"/>
                </a:lnTo>
                <a:cubicBezTo>
                  <a:pt x="161806" y="9047"/>
                  <a:pt x="162582" y="8923"/>
                  <a:pt x="163481" y="8665"/>
                </a:cubicBezTo>
                <a:cubicBezTo>
                  <a:pt x="164128" y="8449"/>
                  <a:pt x="164869" y="8140"/>
                  <a:pt x="165469" y="7671"/>
                </a:cubicBezTo>
                <a:lnTo>
                  <a:pt x="165469" y="7671"/>
                </a:lnTo>
                <a:cubicBezTo>
                  <a:pt x="165743" y="7841"/>
                  <a:pt x="166028" y="8000"/>
                  <a:pt x="166324" y="8148"/>
                </a:cubicBezTo>
                <a:cubicBezTo>
                  <a:pt x="167358" y="8530"/>
                  <a:pt x="168392" y="8789"/>
                  <a:pt x="169561" y="8789"/>
                </a:cubicBezTo>
                <a:cubicBezTo>
                  <a:pt x="170460" y="8789"/>
                  <a:pt x="171370" y="8665"/>
                  <a:pt x="172145" y="8272"/>
                </a:cubicBezTo>
                <a:cubicBezTo>
                  <a:pt x="172806" y="8082"/>
                  <a:pt x="173400" y="7825"/>
                  <a:pt x="173976" y="7444"/>
                </a:cubicBezTo>
                <a:lnTo>
                  <a:pt x="173976" y="7444"/>
                </a:lnTo>
                <a:cubicBezTo>
                  <a:pt x="174252" y="7651"/>
                  <a:pt x="174544" y="7842"/>
                  <a:pt x="174854" y="8013"/>
                </a:cubicBezTo>
                <a:cubicBezTo>
                  <a:pt x="175888" y="8530"/>
                  <a:pt x="177180" y="8923"/>
                  <a:pt x="178349" y="8923"/>
                </a:cubicBezTo>
                <a:cubicBezTo>
                  <a:pt x="179248" y="8923"/>
                  <a:pt x="180024" y="8789"/>
                  <a:pt x="180799" y="8406"/>
                </a:cubicBezTo>
                <a:cubicBezTo>
                  <a:pt x="181400" y="8206"/>
                  <a:pt x="181927" y="7850"/>
                  <a:pt x="182374" y="7397"/>
                </a:cubicBezTo>
                <a:lnTo>
                  <a:pt x="182374" y="7397"/>
                </a:lnTo>
                <a:cubicBezTo>
                  <a:pt x="182492" y="7480"/>
                  <a:pt x="182615" y="7558"/>
                  <a:pt x="182743" y="7631"/>
                </a:cubicBezTo>
                <a:cubicBezTo>
                  <a:pt x="183642" y="8148"/>
                  <a:pt x="184552" y="8406"/>
                  <a:pt x="185586" y="8406"/>
                </a:cubicBezTo>
                <a:lnTo>
                  <a:pt x="185710" y="8406"/>
                </a:lnTo>
                <a:cubicBezTo>
                  <a:pt x="186710" y="8406"/>
                  <a:pt x="187594" y="8164"/>
                  <a:pt x="188465" y="7793"/>
                </a:cubicBezTo>
                <a:lnTo>
                  <a:pt x="188465" y="7793"/>
                </a:lnTo>
                <a:cubicBezTo>
                  <a:pt x="188599" y="7934"/>
                  <a:pt x="188835" y="8159"/>
                  <a:pt x="189070" y="8272"/>
                </a:cubicBezTo>
                <a:cubicBezTo>
                  <a:pt x="189329" y="8406"/>
                  <a:pt x="189722" y="8530"/>
                  <a:pt x="190104" y="8665"/>
                </a:cubicBezTo>
                <a:lnTo>
                  <a:pt x="197600" y="8665"/>
                </a:lnTo>
                <a:cubicBezTo>
                  <a:pt x="200578" y="8665"/>
                  <a:pt x="203421" y="8530"/>
                  <a:pt x="206264" y="8530"/>
                </a:cubicBezTo>
                <a:lnTo>
                  <a:pt x="245418" y="8530"/>
                </a:lnTo>
                <a:cubicBezTo>
                  <a:pt x="246845" y="8530"/>
                  <a:pt x="248137" y="9182"/>
                  <a:pt x="249037" y="10081"/>
                </a:cubicBezTo>
                <a:cubicBezTo>
                  <a:pt x="250071" y="11115"/>
                  <a:pt x="250588" y="12407"/>
                  <a:pt x="250588" y="13834"/>
                </a:cubicBezTo>
                <a:lnTo>
                  <a:pt x="250588" y="28826"/>
                </a:lnTo>
                <a:lnTo>
                  <a:pt x="251756" y="28826"/>
                </a:lnTo>
                <a:lnTo>
                  <a:pt x="251756" y="13834"/>
                </a:lnTo>
                <a:cubicBezTo>
                  <a:pt x="251756" y="12025"/>
                  <a:pt x="251104" y="10474"/>
                  <a:pt x="249947" y="9306"/>
                </a:cubicBezTo>
                <a:cubicBezTo>
                  <a:pt x="248778" y="8148"/>
                  <a:pt x="247227" y="7372"/>
                  <a:pt x="245418" y="7372"/>
                </a:cubicBezTo>
                <a:lnTo>
                  <a:pt x="206264" y="7372"/>
                </a:lnTo>
                <a:cubicBezTo>
                  <a:pt x="203421" y="7372"/>
                  <a:pt x="200578" y="7496"/>
                  <a:pt x="197600" y="7496"/>
                </a:cubicBezTo>
                <a:lnTo>
                  <a:pt x="191138" y="7496"/>
                </a:lnTo>
                <a:cubicBezTo>
                  <a:pt x="190756" y="7496"/>
                  <a:pt x="190363" y="7496"/>
                  <a:pt x="190104" y="7372"/>
                </a:cubicBezTo>
                <a:cubicBezTo>
                  <a:pt x="189846" y="7372"/>
                  <a:pt x="189722" y="7238"/>
                  <a:pt x="189587" y="7238"/>
                </a:cubicBezTo>
                <a:lnTo>
                  <a:pt x="189553" y="7204"/>
                </a:lnTo>
                <a:lnTo>
                  <a:pt x="189553" y="7204"/>
                </a:lnTo>
                <a:cubicBezTo>
                  <a:pt x="190045" y="6868"/>
                  <a:pt x="190488" y="6472"/>
                  <a:pt x="190880" y="6080"/>
                </a:cubicBezTo>
                <a:cubicBezTo>
                  <a:pt x="191273" y="5687"/>
                  <a:pt x="191531" y="5170"/>
                  <a:pt x="191789" y="4653"/>
                </a:cubicBezTo>
                <a:cubicBezTo>
                  <a:pt x="192048" y="4136"/>
                  <a:pt x="192306" y="3619"/>
                  <a:pt x="192306" y="2978"/>
                </a:cubicBezTo>
                <a:cubicBezTo>
                  <a:pt x="192306" y="2327"/>
                  <a:pt x="192048" y="1810"/>
                  <a:pt x="191655" y="1293"/>
                </a:cubicBezTo>
                <a:cubicBezTo>
                  <a:pt x="191397" y="1034"/>
                  <a:pt x="191138" y="776"/>
                  <a:pt x="190880" y="652"/>
                </a:cubicBezTo>
                <a:cubicBezTo>
                  <a:pt x="190621" y="517"/>
                  <a:pt x="190363" y="393"/>
                  <a:pt x="189980" y="393"/>
                </a:cubicBezTo>
                <a:lnTo>
                  <a:pt x="189846" y="393"/>
                </a:lnTo>
                <a:cubicBezTo>
                  <a:pt x="189463" y="393"/>
                  <a:pt x="189070" y="517"/>
                  <a:pt x="188688" y="652"/>
                </a:cubicBezTo>
                <a:cubicBezTo>
                  <a:pt x="188171" y="1034"/>
                  <a:pt x="187778" y="1427"/>
                  <a:pt x="187519" y="1944"/>
                </a:cubicBezTo>
                <a:cubicBezTo>
                  <a:pt x="187261" y="2461"/>
                  <a:pt x="187137" y="3102"/>
                  <a:pt x="187137" y="3619"/>
                </a:cubicBezTo>
                <a:lnTo>
                  <a:pt x="187137" y="4136"/>
                </a:lnTo>
                <a:cubicBezTo>
                  <a:pt x="187137" y="4788"/>
                  <a:pt x="187137" y="5429"/>
                  <a:pt x="187395" y="6080"/>
                </a:cubicBezTo>
                <a:cubicBezTo>
                  <a:pt x="187514" y="6316"/>
                  <a:pt x="187632" y="6579"/>
                  <a:pt x="187775" y="6843"/>
                </a:cubicBezTo>
                <a:lnTo>
                  <a:pt x="187775" y="6843"/>
                </a:lnTo>
                <a:cubicBezTo>
                  <a:pt x="187087" y="7140"/>
                  <a:pt x="186398" y="7238"/>
                  <a:pt x="185710" y="7238"/>
                </a:cubicBezTo>
                <a:lnTo>
                  <a:pt x="185586" y="7238"/>
                </a:lnTo>
                <a:cubicBezTo>
                  <a:pt x="184811" y="7238"/>
                  <a:pt x="184035" y="6979"/>
                  <a:pt x="183384" y="6597"/>
                </a:cubicBezTo>
                <a:cubicBezTo>
                  <a:pt x="183293" y="6551"/>
                  <a:pt x="183206" y="6502"/>
                  <a:pt x="183122" y="6449"/>
                </a:cubicBezTo>
                <a:lnTo>
                  <a:pt x="183122" y="6449"/>
                </a:lnTo>
                <a:cubicBezTo>
                  <a:pt x="183452" y="5931"/>
                  <a:pt x="183710" y="5359"/>
                  <a:pt x="183901" y="4788"/>
                </a:cubicBezTo>
                <a:cubicBezTo>
                  <a:pt x="184035" y="4653"/>
                  <a:pt x="184035" y="4271"/>
                  <a:pt x="184159" y="3878"/>
                </a:cubicBezTo>
                <a:lnTo>
                  <a:pt x="184159" y="2720"/>
                </a:lnTo>
                <a:cubicBezTo>
                  <a:pt x="184159" y="2203"/>
                  <a:pt x="184159" y="1810"/>
                  <a:pt x="184035" y="1293"/>
                </a:cubicBezTo>
                <a:cubicBezTo>
                  <a:pt x="183901" y="1034"/>
                  <a:pt x="183777" y="910"/>
                  <a:pt x="183642" y="652"/>
                </a:cubicBezTo>
                <a:cubicBezTo>
                  <a:pt x="183518" y="393"/>
                  <a:pt x="183384" y="259"/>
                  <a:pt x="183125" y="135"/>
                </a:cubicBezTo>
                <a:cubicBezTo>
                  <a:pt x="182867" y="1"/>
                  <a:pt x="182608" y="1"/>
                  <a:pt x="18222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57"/>
          <p:cNvSpPr/>
          <p:nvPr/>
        </p:nvSpPr>
        <p:spPr>
          <a:xfrm>
            <a:off x="1604910" y="3674980"/>
            <a:ext cx="887973" cy="780334"/>
          </a:xfrm>
          <a:custGeom>
            <a:avLst/>
            <a:gdLst/>
            <a:ahLst/>
            <a:cxnLst/>
            <a:rect l="l" t="t" r="r" b="b"/>
            <a:pathLst>
              <a:path w="42650" h="37480" extrusionOk="0">
                <a:moveTo>
                  <a:pt x="10732" y="1"/>
                </a:moveTo>
                <a:lnTo>
                  <a:pt x="1034" y="31276"/>
                </a:lnTo>
                <a:cubicBezTo>
                  <a:pt x="1" y="34378"/>
                  <a:pt x="2327" y="37480"/>
                  <a:pt x="5563" y="37480"/>
                </a:cubicBezTo>
                <a:lnTo>
                  <a:pt x="37097" y="37480"/>
                </a:lnTo>
                <a:cubicBezTo>
                  <a:pt x="40457" y="37480"/>
                  <a:pt x="42649" y="34378"/>
                  <a:pt x="41750" y="31276"/>
                </a:cubicBezTo>
                <a:lnTo>
                  <a:pt x="3192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57"/>
          <p:cNvSpPr/>
          <p:nvPr/>
        </p:nvSpPr>
        <p:spPr>
          <a:xfrm>
            <a:off x="1610302" y="2641746"/>
            <a:ext cx="966090" cy="1827142"/>
          </a:xfrm>
          <a:custGeom>
            <a:avLst/>
            <a:gdLst/>
            <a:ahLst/>
            <a:cxnLst/>
            <a:rect l="l" t="t" r="r" b="b"/>
            <a:pathLst>
              <a:path w="46402" h="87759" extrusionOk="0">
                <a:moveTo>
                  <a:pt x="26106" y="1169"/>
                </a:moveTo>
                <a:cubicBezTo>
                  <a:pt x="27791" y="1169"/>
                  <a:pt x="29342" y="1686"/>
                  <a:pt x="30759" y="2585"/>
                </a:cubicBezTo>
                <a:lnTo>
                  <a:pt x="45109" y="11766"/>
                </a:lnTo>
                <a:lnTo>
                  <a:pt x="45233" y="11766"/>
                </a:lnTo>
                <a:lnTo>
                  <a:pt x="45233" y="11890"/>
                </a:lnTo>
                <a:lnTo>
                  <a:pt x="45233" y="12025"/>
                </a:lnTo>
                <a:lnTo>
                  <a:pt x="41615" y="17711"/>
                </a:lnTo>
                <a:lnTo>
                  <a:pt x="41491" y="17711"/>
                </a:lnTo>
                <a:cubicBezTo>
                  <a:pt x="41491" y="17711"/>
                  <a:pt x="41491" y="17835"/>
                  <a:pt x="41356" y="17835"/>
                </a:cubicBezTo>
                <a:lnTo>
                  <a:pt x="41356" y="17711"/>
                </a:lnTo>
                <a:lnTo>
                  <a:pt x="27016" y="8530"/>
                </a:lnTo>
                <a:cubicBezTo>
                  <a:pt x="26757" y="8406"/>
                  <a:pt x="26499" y="8272"/>
                  <a:pt x="26240" y="8272"/>
                </a:cubicBezTo>
                <a:cubicBezTo>
                  <a:pt x="25848" y="8272"/>
                  <a:pt x="25589" y="8406"/>
                  <a:pt x="25465" y="8530"/>
                </a:cubicBezTo>
                <a:cubicBezTo>
                  <a:pt x="25331" y="8665"/>
                  <a:pt x="25072" y="8789"/>
                  <a:pt x="24948" y="8923"/>
                </a:cubicBezTo>
                <a:cubicBezTo>
                  <a:pt x="24814" y="9182"/>
                  <a:pt x="24690" y="9440"/>
                  <a:pt x="24690" y="9823"/>
                </a:cubicBezTo>
                <a:lnTo>
                  <a:pt x="24690" y="28691"/>
                </a:lnTo>
                <a:cubicBezTo>
                  <a:pt x="24690" y="28737"/>
                  <a:pt x="24690" y="28781"/>
                  <a:pt x="24694" y="28825"/>
                </a:cubicBezTo>
                <a:lnTo>
                  <a:pt x="24694" y="28825"/>
                </a:lnTo>
                <a:lnTo>
                  <a:pt x="24690" y="28826"/>
                </a:lnTo>
                <a:lnTo>
                  <a:pt x="24698" y="28854"/>
                </a:lnTo>
                <a:lnTo>
                  <a:pt x="24698" y="28854"/>
                </a:lnTo>
                <a:cubicBezTo>
                  <a:pt x="24705" y="28893"/>
                  <a:pt x="24716" y="28932"/>
                  <a:pt x="24735" y="28972"/>
                </a:cubicBezTo>
                <a:lnTo>
                  <a:pt x="24735" y="28972"/>
                </a:lnTo>
                <a:lnTo>
                  <a:pt x="40974" y="81038"/>
                </a:lnTo>
                <a:cubicBezTo>
                  <a:pt x="41098" y="81420"/>
                  <a:pt x="41098" y="81937"/>
                  <a:pt x="41098" y="82330"/>
                </a:cubicBezTo>
                <a:cubicBezTo>
                  <a:pt x="41098" y="83364"/>
                  <a:pt x="40715" y="84522"/>
                  <a:pt x="39940" y="85298"/>
                </a:cubicBezTo>
                <a:cubicBezTo>
                  <a:pt x="39164" y="86073"/>
                  <a:pt x="38130" y="86466"/>
                  <a:pt x="36838" y="86466"/>
                </a:cubicBezTo>
                <a:lnTo>
                  <a:pt x="5304" y="86466"/>
                </a:lnTo>
                <a:cubicBezTo>
                  <a:pt x="4136" y="86466"/>
                  <a:pt x="3102" y="86073"/>
                  <a:pt x="2326" y="85298"/>
                </a:cubicBezTo>
                <a:cubicBezTo>
                  <a:pt x="1551" y="84522"/>
                  <a:pt x="1168" y="83364"/>
                  <a:pt x="1168" y="82330"/>
                </a:cubicBezTo>
                <a:cubicBezTo>
                  <a:pt x="1168" y="81937"/>
                  <a:pt x="1168" y="81420"/>
                  <a:pt x="1292" y="81038"/>
                </a:cubicBezTo>
                <a:lnTo>
                  <a:pt x="17576" y="29208"/>
                </a:lnTo>
                <a:lnTo>
                  <a:pt x="17576" y="28950"/>
                </a:lnTo>
                <a:lnTo>
                  <a:pt x="17576" y="12800"/>
                </a:lnTo>
                <a:cubicBezTo>
                  <a:pt x="17576" y="10216"/>
                  <a:pt x="17835" y="8272"/>
                  <a:pt x="18352" y="6721"/>
                </a:cubicBezTo>
                <a:cubicBezTo>
                  <a:pt x="18486" y="5946"/>
                  <a:pt x="18869" y="5429"/>
                  <a:pt x="19127" y="4912"/>
                </a:cubicBezTo>
                <a:cubicBezTo>
                  <a:pt x="19520" y="4271"/>
                  <a:pt x="19903" y="3878"/>
                  <a:pt x="20420" y="3495"/>
                </a:cubicBezTo>
                <a:cubicBezTo>
                  <a:pt x="22105" y="1944"/>
                  <a:pt x="24173" y="1169"/>
                  <a:pt x="26106" y="1169"/>
                </a:cubicBezTo>
                <a:close/>
                <a:moveTo>
                  <a:pt x="26106" y="1"/>
                </a:moveTo>
                <a:cubicBezTo>
                  <a:pt x="23780" y="1"/>
                  <a:pt x="21453" y="910"/>
                  <a:pt x="19520" y="2585"/>
                </a:cubicBezTo>
                <a:cubicBezTo>
                  <a:pt x="19003" y="3102"/>
                  <a:pt x="18610" y="3619"/>
                  <a:pt x="18228" y="4271"/>
                </a:cubicBezTo>
                <a:cubicBezTo>
                  <a:pt x="17576" y="5170"/>
                  <a:pt x="17059" y="6338"/>
                  <a:pt x="16801" y="7755"/>
                </a:cubicBezTo>
                <a:cubicBezTo>
                  <a:pt x="16542" y="9047"/>
                  <a:pt x="16418" y="10732"/>
                  <a:pt x="16418" y="12800"/>
                </a:cubicBezTo>
                <a:lnTo>
                  <a:pt x="16418" y="28826"/>
                </a:lnTo>
                <a:lnTo>
                  <a:pt x="134" y="80645"/>
                </a:lnTo>
                <a:cubicBezTo>
                  <a:pt x="0" y="81162"/>
                  <a:pt x="0" y="81813"/>
                  <a:pt x="0" y="82330"/>
                </a:cubicBezTo>
                <a:cubicBezTo>
                  <a:pt x="0" y="83747"/>
                  <a:pt x="517" y="85039"/>
                  <a:pt x="1551" y="86073"/>
                </a:cubicBezTo>
                <a:cubicBezTo>
                  <a:pt x="2461" y="87107"/>
                  <a:pt x="3877" y="87758"/>
                  <a:pt x="5304" y="87758"/>
                </a:cubicBezTo>
                <a:lnTo>
                  <a:pt x="36838" y="87758"/>
                </a:lnTo>
                <a:cubicBezTo>
                  <a:pt x="38389" y="87758"/>
                  <a:pt x="39805" y="87107"/>
                  <a:pt x="40715" y="86073"/>
                </a:cubicBezTo>
                <a:cubicBezTo>
                  <a:pt x="41749" y="85039"/>
                  <a:pt x="42266" y="83747"/>
                  <a:pt x="42266" y="82330"/>
                </a:cubicBezTo>
                <a:cubicBezTo>
                  <a:pt x="42266" y="81813"/>
                  <a:pt x="42266" y="81162"/>
                  <a:pt x="42007" y="80645"/>
                </a:cubicBezTo>
                <a:lnTo>
                  <a:pt x="25848" y="28567"/>
                </a:lnTo>
                <a:lnTo>
                  <a:pt x="25848" y="9823"/>
                </a:lnTo>
                <a:lnTo>
                  <a:pt x="25848" y="9699"/>
                </a:lnTo>
                <a:lnTo>
                  <a:pt x="25982" y="9564"/>
                </a:lnTo>
                <a:lnTo>
                  <a:pt x="26365" y="9564"/>
                </a:lnTo>
                <a:lnTo>
                  <a:pt x="40715" y="18745"/>
                </a:lnTo>
                <a:cubicBezTo>
                  <a:pt x="40974" y="18869"/>
                  <a:pt x="41232" y="19004"/>
                  <a:pt x="41356" y="19004"/>
                </a:cubicBezTo>
                <a:cubicBezTo>
                  <a:pt x="41615" y="19004"/>
                  <a:pt x="41873" y="18869"/>
                  <a:pt x="42007" y="18745"/>
                </a:cubicBezTo>
                <a:cubicBezTo>
                  <a:pt x="42266" y="18745"/>
                  <a:pt x="42390" y="18487"/>
                  <a:pt x="42524" y="18352"/>
                </a:cubicBezTo>
                <a:lnTo>
                  <a:pt x="46267" y="12666"/>
                </a:lnTo>
                <a:cubicBezTo>
                  <a:pt x="46402" y="12407"/>
                  <a:pt x="46402" y="12149"/>
                  <a:pt x="46402" y="11890"/>
                </a:cubicBezTo>
                <a:cubicBezTo>
                  <a:pt x="46402" y="11632"/>
                  <a:pt x="46402" y="11508"/>
                  <a:pt x="46267" y="11249"/>
                </a:cubicBezTo>
                <a:cubicBezTo>
                  <a:pt x="46143" y="11115"/>
                  <a:pt x="46009" y="10857"/>
                  <a:pt x="45750" y="10732"/>
                </a:cubicBezTo>
                <a:lnTo>
                  <a:pt x="31410" y="1551"/>
                </a:lnTo>
                <a:cubicBezTo>
                  <a:pt x="29859" y="518"/>
                  <a:pt x="28050" y="1"/>
                  <a:pt x="2610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57"/>
          <p:cNvSpPr/>
          <p:nvPr/>
        </p:nvSpPr>
        <p:spPr>
          <a:xfrm>
            <a:off x="1830932" y="3723428"/>
            <a:ext cx="161459" cy="161459"/>
          </a:xfrm>
          <a:custGeom>
            <a:avLst/>
            <a:gdLst/>
            <a:ahLst/>
            <a:cxnLst/>
            <a:rect l="l" t="t" r="r" b="b"/>
            <a:pathLst>
              <a:path w="7755" h="7755" extrusionOk="0">
                <a:moveTo>
                  <a:pt x="3878" y="0"/>
                </a:moveTo>
                <a:cubicBezTo>
                  <a:pt x="1686" y="0"/>
                  <a:pt x="1" y="1810"/>
                  <a:pt x="1" y="3877"/>
                </a:cubicBezTo>
                <a:cubicBezTo>
                  <a:pt x="1" y="6080"/>
                  <a:pt x="1686" y="7754"/>
                  <a:pt x="3878" y="7754"/>
                </a:cubicBezTo>
                <a:cubicBezTo>
                  <a:pt x="5945" y="7754"/>
                  <a:pt x="7755" y="6080"/>
                  <a:pt x="7755" y="3877"/>
                </a:cubicBezTo>
                <a:cubicBezTo>
                  <a:pt x="7755" y="1810"/>
                  <a:pt x="5945" y="0"/>
                  <a:pt x="387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57"/>
          <p:cNvSpPr/>
          <p:nvPr/>
        </p:nvSpPr>
        <p:spPr>
          <a:xfrm>
            <a:off x="1927807" y="3944057"/>
            <a:ext cx="126586" cy="126606"/>
          </a:xfrm>
          <a:custGeom>
            <a:avLst/>
            <a:gdLst/>
            <a:ahLst/>
            <a:cxnLst/>
            <a:rect l="l" t="t" r="r" b="b"/>
            <a:pathLst>
              <a:path w="6080" h="6081" extrusionOk="0">
                <a:moveTo>
                  <a:pt x="3102" y="1"/>
                </a:moveTo>
                <a:cubicBezTo>
                  <a:pt x="1427" y="1"/>
                  <a:pt x="0" y="1293"/>
                  <a:pt x="0" y="2978"/>
                </a:cubicBezTo>
                <a:cubicBezTo>
                  <a:pt x="0" y="4653"/>
                  <a:pt x="1427" y="6080"/>
                  <a:pt x="3102" y="6080"/>
                </a:cubicBezTo>
                <a:cubicBezTo>
                  <a:pt x="4787" y="6080"/>
                  <a:pt x="6079" y="4653"/>
                  <a:pt x="6079" y="2978"/>
                </a:cubicBezTo>
                <a:cubicBezTo>
                  <a:pt x="6079" y="1293"/>
                  <a:pt x="4787" y="1"/>
                  <a:pt x="310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57"/>
          <p:cNvSpPr/>
          <p:nvPr/>
        </p:nvSpPr>
        <p:spPr>
          <a:xfrm>
            <a:off x="2062325" y="3831046"/>
            <a:ext cx="59233" cy="59212"/>
          </a:xfrm>
          <a:custGeom>
            <a:avLst/>
            <a:gdLst/>
            <a:ahLst/>
            <a:cxnLst/>
            <a:rect l="l" t="t" r="r" b="b"/>
            <a:pathLst>
              <a:path w="2845" h="2844" extrusionOk="0">
                <a:moveTo>
                  <a:pt x="1428" y="1"/>
                </a:moveTo>
                <a:cubicBezTo>
                  <a:pt x="652" y="1"/>
                  <a:pt x="1" y="652"/>
                  <a:pt x="1" y="1427"/>
                </a:cubicBezTo>
                <a:cubicBezTo>
                  <a:pt x="1" y="2203"/>
                  <a:pt x="652" y="2844"/>
                  <a:pt x="1428" y="2844"/>
                </a:cubicBezTo>
                <a:cubicBezTo>
                  <a:pt x="2203" y="2844"/>
                  <a:pt x="2844" y="2203"/>
                  <a:pt x="2844" y="1427"/>
                </a:cubicBezTo>
                <a:cubicBezTo>
                  <a:pt x="2844" y="652"/>
                  <a:pt x="2203" y="1"/>
                  <a:pt x="14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57"/>
          <p:cNvSpPr/>
          <p:nvPr/>
        </p:nvSpPr>
        <p:spPr>
          <a:xfrm>
            <a:off x="1787876" y="4070643"/>
            <a:ext cx="48448" cy="45637"/>
          </a:xfrm>
          <a:custGeom>
            <a:avLst/>
            <a:gdLst/>
            <a:ahLst/>
            <a:cxnLst/>
            <a:rect l="l" t="t" r="r" b="b"/>
            <a:pathLst>
              <a:path w="2327" h="2192" extrusionOk="0">
                <a:moveTo>
                  <a:pt x="1169" y="0"/>
                </a:moveTo>
                <a:cubicBezTo>
                  <a:pt x="518" y="0"/>
                  <a:pt x="1" y="517"/>
                  <a:pt x="1" y="1158"/>
                </a:cubicBezTo>
                <a:cubicBezTo>
                  <a:pt x="1" y="1809"/>
                  <a:pt x="518" y="2192"/>
                  <a:pt x="1169" y="2192"/>
                </a:cubicBezTo>
                <a:cubicBezTo>
                  <a:pt x="1810" y="2192"/>
                  <a:pt x="2327" y="1809"/>
                  <a:pt x="2327" y="1158"/>
                </a:cubicBezTo>
                <a:cubicBezTo>
                  <a:pt x="2327" y="517"/>
                  <a:pt x="1810" y="0"/>
                  <a:pt x="116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57"/>
          <p:cNvSpPr/>
          <p:nvPr/>
        </p:nvSpPr>
        <p:spPr>
          <a:xfrm>
            <a:off x="1863224" y="4151362"/>
            <a:ext cx="96875" cy="96875"/>
          </a:xfrm>
          <a:custGeom>
            <a:avLst/>
            <a:gdLst/>
            <a:ahLst/>
            <a:cxnLst/>
            <a:rect l="l" t="t" r="r" b="b"/>
            <a:pathLst>
              <a:path w="4653" h="4653" extrusionOk="0">
                <a:moveTo>
                  <a:pt x="2327" y="0"/>
                </a:moveTo>
                <a:cubicBezTo>
                  <a:pt x="1034" y="0"/>
                  <a:pt x="0" y="1034"/>
                  <a:pt x="0" y="2326"/>
                </a:cubicBezTo>
                <a:cubicBezTo>
                  <a:pt x="0" y="3619"/>
                  <a:pt x="1034" y="4653"/>
                  <a:pt x="2327" y="4653"/>
                </a:cubicBezTo>
                <a:cubicBezTo>
                  <a:pt x="3619" y="4653"/>
                  <a:pt x="4653" y="3619"/>
                  <a:pt x="4653" y="2326"/>
                </a:cubicBezTo>
                <a:cubicBezTo>
                  <a:pt x="4653" y="1034"/>
                  <a:pt x="3619" y="0"/>
                  <a:pt x="232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57"/>
          <p:cNvSpPr/>
          <p:nvPr/>
        </p:nvSpPr>
        <p:spPr>
          <a:xfrm>
            <a:off x="2054372" y="4159315"/>
            <a:ext cx="77950" cy="80740"/>
          </a:xfrm>
          <a:custGeom>
            <a:avLst/>
            <a:gdLst/>
            <a:ahLst/>
            <a:cxnLst/>
            <a:rect l="l" t="t" r="r" b="b"/>
            <a:pathLst>
              <a:path w="3744" h="3878" extrusionOk="0">
                <a:moveTo>
                  <a:pt x="1810" y="1"/>
                </a:moveTo>
                <a:cubicBezTo>
                  <a:pt x="776" y="1"/>
                  <a:pt x="0" y="911"/>
                  <a:pt x="0" y="1944"/>
                </a:cubicBezTo>
                <a:cubicBezTo>
                  <a:pt x="0" y="2978"/>
                  <a:pt x="776" y="3878"/>
                  <a:pt x="1810" y="3878"/>
                </a:cubicBezTo>
                <a:cubicBezTo>
                  <a:pt x="2968" y="3878"/>
                  <a:pt x="3743" y="2978"/>
                  <a:pt x="3743" y="1944"/>
                </a:cubicBezTo>
                <a:cubicBezTo>
                  <a:pt x="3743" y="911"/>
                  <a:pt x="2968" y="1"/>
                  <a:pt x="181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57"/>
          <p:cNvSpPr/>
          <p:nvPr/>
        </p:nvSpPr>
        <p:spPr>
          <a:xfrm>
            <a:off x="2178147" y="4057068"/>
            <a:ext cx="26920" cy="26941"/>
          </a:xfrm>
          <a:custGeom>
            <a:avLst/>
            <a:gdLst/>
            <a:ahLst/>
            <a:cxnLst/>
            <a:rect l="l" t="t" r="r" b="b"/>
            <a:pathLst>
              <a:path w="1293" h="1294" extrusionOk="0">
                <a:moveTo>
                  <a:pt x="641" y="1"/>
                </a:moveTo>
                <a:cubicBezTo>
                  <a:pt x="259" y="1"/>
                  <a:pt x="0" y="259"/>
                  <a:pt x="0" y="652"/>
                </a:cubicBezTo>
                <a:cubicBezTo>
                  <a:pt x="0" y="1035"/>
                  <a:pt x="259" y="1293"/>
                  <a:pt x="641" y="1293"/>
                </a:cubicBezTo>
                <a:cubicBezTo>
                  <a:pt x="1034" y="1293"/>
                  <a:pt x="1293" y="1035"/>
                  <a:pt x="1293" y="652"/>
                </a:cubicBezTo>
                <a:cubicBezTo>
                  <a:pt x="1293" y="259"/>
                  <a:pt x="1034" y="1"/>
                  <a:pt x="64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57"/>
          <p:cNvSpPr/>
          <p:nvPr/>
        </p:nvSpPr>
        <p:spPr>
          <a:xfrm>
            <a:off x="7021462" y="3058916"/>
            <a:ext cx="460018" cy="987409"/>
          </a:xfrm>
          <a:custGeom>
            <a:avLst/>
            <a:gdLst/>
            <a:ahLst/>
            <a:cxnLst/>
            <a:rect l="l" t="t" r="r" b="b"/>
            <a:pathLst>
              <a:path w="22095" h="47426" extrusionOk="0">
                <a:moveTo>
                  <a:pt x="8396" y="1"/>
                </a:moveTo>
                <a:lnTo>
                  <a:pt x="8396" y="25714"/>
                </a:lnTo>
                <a:cubicBezTo>
                  <a:pt x="3619" y="26882"/>
                  <a:pt x="0" y="31276"/>
                  <a:pt x="0" y="36446"/>
                </a:cubicBezTo>
                <a:cubicBezTo>
                  <a:pt x="0" y="42515"/>
                  <a:pt x="4911" y="47426"/>
                  <a:pt x="11115" y="47426"/>
                </a:cubicBezTo>
                <a:cubicBezTo>
                  <a:pt x="17184" y="47426"/>
                  <a:pt x="22095" y="42515"/>
                  <a:pt x="22095" y="36446"/>
                </a:cubicBezTo>
                <a:cubicBezTo>
                  <a:pt x="22095" y="31276"/>
                  <a:pt x="18611" y="26882"/>
                  <a:pt x="13824" y="25714"/>
                </a:cubicBezTo>
                <a:lnTo>
                  <a:pt x="138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57"/>
          <p:cNvSpPr/>
          <p:nvPr/>
        </p:nvSpPr>
        <p:spPr>
          <a:xfrm>
            <a:off x="7007908" y="2542288"/>
            <a:ext cx="487146" cy="1517611"/>
          </a:xfrm>
          <a:custGeom>
            <a:avLst/>
            <a:gdLst/>
            <a:ahLst/>
            <a:cxnLst/>
            <a:rect l="l" t="t" r="r" b="b"/>
            <a:pathLst>
              <a:path w="23398" h="72892" extrusionOk="0">
                <a:moveTo>
                  <a:pt x="13834" y="1159"/>
                </a:moveTo>
                <a:lnTo>
                  <a:pt x="13834" y="50528"/>
                </a:lnTo>
                <a:cubicBezTo>
                  <a:pt x="13834" y="50786"/>
                  <a:pt x="13958" y="51045"/>
                  <a:pt x="14216" y="51045"/>
                </a:cubicBezTo>
                <a:cubicBezTo>
                  <a:pt x="16543" y="51696"/>
                  <a:pt x="18486" y="52988"/>
                  <a:pt x="19903" y="54798"/>
                </a:cubicBezTo>
                <a:cubicBezTo>
                  <a:pt x="21330" y="56473"/>
                  <a:pt x="22229" y="58799"/>
                  <a:pt x="22229" y="61260"/>
                </a:cubicBezTo>
                <a:cubicBezTo>
                  <a:pt x="22229" y="64103"/>
                  <a:pt x="21071" y="66688"/>
                  <a:pt x="19127" y="68621"/>
                </a:cubicBezTo>
                <a:cubicBezTo>
                  <a:pt x="17194" y="70565"/>
                  <a:pt x="14609" y="71723"/>
                  <a:pt x="11766" y="71723"/>
                </a:cubicBezTo>
                <a:cubicBezTo>
                  <a:pt x="8788" y="71723"/>
                  <a:pt x="6204" y="70565"/>
                  <a:pt x="4270" y="68621"/>
                </a:cubicBezTo>
                <a:cubicBezTo>
                  <a:pt x="2461" y="66688"/>
                  <a:pt x="1292" y="64103"/>
                  <a:pt x="1292" y="61260"/>
                </a:cubicBezTo>
                <a:cubicBezTo>
                  <a:pt x="1292" y="58799"/>
                  <a:pt x="2068" y="56473"/>
                  <a:pt x="3495" y="54798"/>
                </a:cubicBezTo>
                <a:cubicBezTo>
                  <a:pt x="4911" y="52988"/>
                  <a:pt x="6855" y="51696"/>
                  <a:pt x="9181" y="51045"/>
                </a:cubicBezTo>
                <a:cubicBezTo>
                  <a:pt x="9440" y="51045"/>
                  <a:pt x="9564" y="50786"/>
                  <a:pt x="9564" y="50528"/>
                </a:cubicBezTo>
                <a:lnTo>
                  <a:pt x="9564" y="1159"/>
                </a:lnTo>
                <a:close/>
                <a:moveTo>
                  <a:pt x="9047" y="1"/>
                </a:moveTo>
                <a:cubicBezTo>
                  <a:pt x="8923" y="1"/>
                  <a:pt x="8664" y="125"/>
                  <a:pt x="8664" y="125"/>
                </a:cubicBezTo>
                <a:cubicBezTo>
                  <a:pt x="8530" y="259"/>
                  <a:pt x="8406" y="518"/>
                  <a:pt x="8406" y="642"/>
                </a:cubicBezTo>
                <a:lnTo>
                  <a:pt x="8406" y="50027"/>
                </a:lnTo>
                <a:lnTo>
                  <a:pt x="8406" y="50027"/>
                </a:lnTo>
                <a:cubicBezTo>
                  <a:pt x="6044" y="50723"/>
                  <a:pt x="4031" y="52094"/>
                  <a:pt x="2585" y="54022"/>
                </a:cubicBezTo>
                <a:cubicBezTo>
                  <a:pt x="1034" y="55956"/>
                  <a:pt x="0" y="58541"/>
                  <a:pt x="0" y="61260"/>
                </a:cubicBezTo>
                <a:cubicBezTo>
                  <a:pt x="0" y="64485"/>
                  <a:pt x="1427" y="67329"/>
                  <a:pt x="3495" y="69531"/>
                </a:cubicBezTo>
                <a:cubicBezTo>
                  <a:pt x="5562" y="71599"/>
                  <a:pt x="8530" y="72891"/>
                  <a:pt x="11766" y="72891"/>
                </a:cubicBezTo>
                <a:cubicBezTo>
                  <a:pt x="14992" y="72891"/>
                  <a:pt x="17835" y="71599"/>
                  <a:pt x="19903" y="69531"/>
                </a:cubicBezTo>
                <a:cubicBezTo>
                  <a:pt x="22105" y="67329"/>
                  <a:pt x="23397" y="64485"/>
                  <a:pt x="23397" y="61260"/>
                </a:cubicBezTo>
                <a:cubicBezTo>
                  <a:pt x="23397" y="58541"/>
                  <a:pt x="22487" y="55956"/>
                  <a:pt x="20937" y="54022"/>
                </a:cubicBezTo>
                <a:cubicBezTo>
                  <a:pt x="19349" y="52063"/>
                  <a:pt x="17288" y="50679"/>
                  <a:pt x="14992" y="49994"/>
                </a:cubicBezTo>
                <a:lnTo>
                  <a:pt x="14992" y="49994"/>
                </a:lnTo>
                <a:lnTo>
                  <a:pt x="14992" y="642"/>
                </a:lnTo>
                <a:cubicBezTo>
                  <a:pt x="14992" y="518"/>
                  <a:pt x="14992" y="259"/>
                  <a:pt x="14868" y="125"/>
                </a:cubicBezTo>
                <a:cubicBezTo>
                  <a:pt x="14733" y="125"/>
                  <a:pt x="14609" y="1"/>
                  <a:pt x="1447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57"/>
          <p:cNvSpPr/>
          <p:nvPr/>
        </p:nvSpPr>
        <p:spPr>
          <a:xfrm>
            <a:off x="7182900" y="2437251"/>
            <a:ext cx="137141" cy="91504"/>
          </a:xfrm>
          <a:custGeom>
            <a:avLst/>
            <a:gdLst/>
            <a:ahLst/>
            <a:cxnLst/>
            <a:rect l="l" t="t" r="r" b="b"/>
            <a:pathLst>
              <a:path w="6587" h="4395" extrusionOk="0">
                <a:moveTo>
                  <a:pt x="1035" y="1"/>
                </a:moveTo>
                <a:cubicBezTo>
                  <a:pt x="518" y="1"/>
                  <a:pt x="1" y="517"/>
                  <a:pt x="1" y="1034"/>
                </a:cubicBezTo>
                <a:lnTo>
                  <a:pt x="1" y="4395"/>
                </a:lnTo>
                <a:lnTo>
                  <a:pt x="6587" y="4395"/>
                </a:lnTo>
                <a:lnTo>
                  <a:pt x="6587" y="1034"/>
                </a:lnTo>
                <a:cubicBezTo>
                  <a:pt x="6587" y="517"/>
                  <a:pt x="6204" y="1"/>
                  <a:pt x="5687" y="1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57"/>
          <p:cNvSpPr/>
          <p:nvPr/>
        </p:nvSpPr>
        <p:spPr>
          <a:xfrm>
            <a:off x="7123709" y="3804147"/>
            <a:ext cx="51030" cy="51238"/>
          </a:xfrm>
          <a:custGeom>
            <a:avLst/>
            <a:gdLst/>
            <a:ahLst/>
            <a:cxnLst/>
            <a:rect l="l" t="t" r="r" b="b"/>
            <a:pathLst>
              <a:path w="2451" h="2461" extrusionOk="0">
                <a:moveTo>
                  <a:pt x="1293" y="0"/>
                </a:moveTo>
                <a:cubicBezTo>
                  <a:pt x="517" y="0"/>
                  <a:pt x="0" y="652"/>
                  <a:pt x="0" y="1293"/>
                </a:cubicBezTo>
                <a:cubicBezTo>
                  <a:pt x="0" y="1944"/>
                  <a:pt x="517" y="2461"/>
                  <a:pt x="1293" y="2461"/>
                </a:cubicBezTo>
                <a:cubicBezTo>
                  <a:pt x="1934" y="2461"/>
                  <a:pt x="2451" y="1944"/>
                  <a:pt x="2451" y="1293"/>
                </a:cubicBezTo>
                <a:cubicBezTo>
                  <a:pt x="2451" y="652"/>
                  <a:pt x="1934" y="0"/>
                  <a:pt x="12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57"/>
          <p:cNvSpPr/>
          <p:nvPr/>
        </p:nvSpPr>
        <p:spPr>
          <a:xfrm>
            <a:off x="7215192" y="3849993"/>
            <a:ext cx="37684" cy="34894"/>
          </a:xfrm>
          <a:custGeom>
            <a:avLst/>
            <a:gdLst/>
            <a:ahLst/>
            <a:cxnLst/>
            <a:rect l="l" t="t" r="r" b="b"/>
            <a:pathLst>
              <a:path w="1810" h="1676" extrusionOk="0">
                <a:moveTo>
                  <a:pt x="900" y="1"/>
                </a:moveTo>
                <a:cubicBezTo>
                  <a:pt x="383" y="1"/>
                  <a:pt x="1" y="383"/>
                  <a:pt x="1" y="776"/>
                </a:cubicBezTo>
                <a:cubicBezTo>
                  <a:pt x="1" y="1293"/>
                  <a:pt x="383" y="1675"/>
                  <a:pt x="900" y="1675"/>
                </a:cubicBezTo>
                <a:cubicBezTo>
                  <a:pt x="1417" y="1675"/>
                  <a:pt x="1810" y="1293"/>
                  <a:pt x="1810" y="776"/>
                </a:cubicBezTo>
                <a:cubicBezTo>
                  <a:pt x="1810" y="383"/>
                  <a:pt x="1417" y="1"/>
                  <a:pt x="90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" name="Google Shape;778;p57"/>
          <p:cNvSpPr/>
          <p:nvPr/>
        </p:nvSpPr>
        <p:spPr>
          <a:xfrm>
            <a:off x="7156001" y="3898420"/>
            <a:ext cx="37684" cy="37705"/>
          </a:xfrm>
          <a:custGeom>
            <a:avLst/>
            <a:gdLst/>
            <a:ahLst/>
            <a:cxnLst/>
            <a:rect l="l" t="t" r="r" b="b"/>
            <a:pathLst>
              <a:path w="1810" h="1811" extrusionOk="0">
                <a:moveTo>
                  <a:pt x="900" y="1"/>
                </a:moveTo>
                <a:cubicBezTo>
                  <a:pt x="383" y="1"/>
                  <a:pt x="0" y="383"/>
                  <a:pt x="0" y="900"/>
                </a:cubicBezTo>
                <a:cubicBezTo>
                  <a:pt x="0" y="1417"/>
                  <a:pt x="383" y="1810"/>
                  <a:pt x="900" y="1810"/>
                </a:cubicBezTo>
                <a:cubicBezTo>
                  <a:pt x="1417" y="1810"/>
                  <a:pt x="1810" y="1417"/>
                  <a:pt x="1810" y="900"/>
                </a:cubicBezTo>
                <a:cubicBezTo>
                  <a:pt x="1810" y="383"/>
                  <a:pt x="1417" y="1"/>
                  <a:pt x="90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57"/>
          <p:cNvSpPr/>
          <p:nvPr/>
        </p:nvSpPr>
        <p:spPr>
          <a:xfrm>
            <a:off x="7242091" y="3944057"/>
            <a:ext cx="18759" cy="18967"/>
          </a:xfrm>
          <a:custGeom>
            <a:avLst/>
            <a:gdLst/>
            <a:ahLst/>
            <a:cxnLst/>
            <a:rect l="l" t="t" r="r" b="b"/>
            <a:pathLst>
              <a:path w="901" h="911" extrusionOk="0">
                <a:moveTo>
                  <a:pt x="518" y="1"/>
                </a:moveTo>
                <a:cubicBezTo>
                  <a:pt x="259" y="1"/>
                  <a:pt x="1" y="135"/>
                  <a:pt x="1" y="394"/>
                </a:cubicBezTo>
                <a:cubicBezTo>
                  <a:pt x="1" y="652"/>
                  <a:pt x="259" y="911"/>
                  <a:pt x="518" y="911"/>
                </a:cubicBezTo>
                <a:cubicBezTo>
                  <a:pt x="776" y="911"/>
                  <a:pt x="900" y="652"/>
                  <a:pt x="900" y="394"/>
                </a:cubicBezTo>
                <a:cubicBezTo>
                  <a:pt x="900" y="135"/>
                  <a:pt x="776" y="1"/>
                  <a:pt x="518" y="1"/>
                </a:cubicBezTo>
                <a:close/>
              </a:path>
            </a:pathLst>
          </a:custGeom>
          <a:solidFill>
            <a:srgbClr val="F7ADA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57"/>
          <p:cNvSpPr/>
          <p:nvPr/>
        </p:nvSpPr>
        <p:spPr>
          <a:xfrm>
            <a:off x="7099391" y="3876892"/>
            <a:ext cx="18946" cy="21549"/>
          </a:xfrm>
          <a:custGeom>
            <a:avLst/>
            <a:gdLst/>
            <a:ahLst/>
            <a:cxnLst/>
            <a:rect l="l" t="t" r="r" b="b"/>
            <a:pathLst>
              <a:path w="910" h="1035" extrusionOk="0">
                <a:moveTo>
                  <a:pt x="393" y="1"/>
                </a:moveTo>
                <a:cubicBezTo>
                  <a:pt x="135" y="1"/>
                  <a:pt x="0" y="259"/>
                  <a:pt x="0" y="518"/>
                </a:cubicBezTo>
                <a:cubicBezTo>
                  <a:pt x="0" y="776"/>
                  <a:pt x="135" y="1035"/>
                  <a:pt x="393" y="1035"/>
                </a:cubicBezTo>
                <a:cubicBezTo>
                  <a:pt x="776" y="1035"/>
                  <a:pt x="910" y="776"/>
                  <a:pt x="910" y="518"/>
                </a:cubicBezTo>
                <a:cubicBezTo>
                  <a:pt x="910" y="259"/>
                  <a:pt x="776" y="1"/>
                  <a:pt x="39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57"/>
          <p:cNvSpPr/>
          <p:nvPr/>
        </p:nvSpPr>
        <p:spPr>
          <a:xfrm>
            <a:off x="7217774" y="3785409"/>
            <a:ext cx="18967" cy="18759"/>
          </a:xfrm>
          <a:custGeom>
            <a:avLst/>
            <a:gdLst/>
            <a:ahLst/>
            <a:cxnLst/>
            <a:rect l="l" t="t" r="r" b="b"/>
            <a:pathLst>
              <a:path w="911" h="901" extrusionOk="0">
                <a:moveTo>
                  <a:pt x="518" y="1"/>
                </a:moveTo>
                <a:cubicBezTo>
                  <a:pt x="259" y="1"/>
                  <a:pt x="1" y="259"/>
                  <a:pt x="1" y="518"/>
                </a:cubicBezTo>
                <a:cubicBezTo>
                  <a:pt x="1" y="776"/>
                  <a:pt x="259" y="900"/>
                  <a:pt x="518" y="900"/>
                </a:cubicBezTo>
                <a:cubicBezTo>
                  <a:pt x="776" y="900"/>
                  <a:pt x="910" y="776"/>
                  <a:pt x="910" y="518"/>
                </a:cubicBezTo>
                <a:cubicBezTo>
                  <a:pt x="910" y="259"/>
                  <a:pt x="776" y="1"/>
                  <a:pt x="51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57"/>
          <p:cNvSpPr/>
          <p:nvPr/>
        </p:nvSpPr>
        <p:spPr>
          <a:xfrm>
            <a:off x="7182900" y="2585344"/>
            <a:ext cx="91504" cy="24130"/>
          </a:xfrm>
          <a:custGeom>
            <a:avLst/>
            <a:gdLst/>
            <a:ahLst/>
            <a:cxnLst/>
            <a:rect l="l" t="t" r="r" b="b"/>
            <a:pathLst>
              <a:path w="4395" h="1159" extrusionOk="0">
                <a:moveTo>
                  <a:pt x="642" y="1"/>
                </a:moveTo>
                <a:cubicBezTo>
                  <a:pt x="259" y="1"/>
                  <a:pt x="1" y="259"/>
                  <a:pt x="1" y="518"/>
                </a:cubicBezTo>
                <a:cubicBezTo>
                  <a:pt x="1" y="900"/>
                  <a:pt x="259" y="1159"/>
                  <a:pt x="642" y="1159"/>
                </a:cubicBezTo>
                <a:lnTo>
                  <a:pt x="3743" y="1159"/>
                </a:lnTo>
                <a:cubicBezTo>
                  <a:pt x="4136" y="1159"/>
                  <a:pt x="4395" y="900"/>
                  <a:pt x="4395" y="518"/>
                </a:cubicBezTo>
                <a:cubicBezTo>
                  <a:pt x="4395" y="259"/>
                  <a:pt x="4136" y="1"/>
                  <a:pt x="374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57"/>
          <p:cNvSpPr/>
          <p:nvPr/>
        </p:nvSpPr>
        <p:spPr>
          <a:xfrm>
            <a:off x="7220584" y="3279566"/>
            <a:ext cx="48448" cy="16156"/>
          </a:xfrm>
          <a:custGeom>
            <a:avLst/>
            <a:gdLst/>
            <a:ahLst/>
            <a:cxnLst/>
            <a:rect l="l" t="t" r="r" b="b"/>
            <a:pathLst>
              <a:path w="2327" h="776" extrusionOk="0">
                <a:moveTo>
                  <a:pt x="383" y="0"/>
                </a:moveTo>
                <a:cubicBezTo>
                  <a:pt x="124" y="0"/>
                  <a:pt x="0" y="124"/>
                  <a:pt x="0" y="383"/>
                </a:cubicBezTo>
                <a:cubicBezTo>
                  <a:pt x="0" y="641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41"/>
                  <a:pt x="2326" y="383"/>
                </a:cubicBezTo>
                <a:cubicBezTo>
                  <a:pt x="2326" y="124"/>
                  <a:pt x="2192" y="0"/>
                  <a:pt x="19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57"/>
          <p:cNvSpPr/>
          <p:nvPr/>
        </p:nvSpPr>
        <p:spPr>
          <a:xfrm>
            <a:off x="7220584" y="3354893"/>
            <a:ext cx="48448" cy="16177"/>
          </a:xfrm>
          <a:custGeom>
            <a:avLst/>
            <a:gdLst/>
            <a:ahLst/>
            <a:cxnLst/>
            <a:rect l="l" t="t" r="r" b="b"/>
            <a:pathLst>
              <a:path w="2327" h="777" extrusionOk="0">
                <a:moveTo>
                  <a:pt x="383" y="1"/>
                </a:moveTo>
                <a:cubicBezTo>
                  <a:pt x="124" y="1"/>
                  <a:pt x="0" y="125"/>
                  <a:pt x="0" y="383"/>
                </a:cubicBezTo>
                <a:cubicBezTo>
                  <a:pt x="0" y="642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42"/>
                  <a:pt x="2326" y="383"/>
                </a:cubicBezTo>
                <a:cubicBezTo>
                  <a:pt x="2326" y="125"/>
                  <a:pt x="2192" y="1"/>
                  <a:pt x="19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57"/>
          <p:cNvSpPr/>
          <p:nvPr/>
        </p:nvSpPr>
        <p:spPr>
          <a:xfrm>
            <a:off x="7220584" y="3430241"/>
            <a:ext cx="48448" cy="18738"/>
          </a:xfrm>
          <a:custGeom>
            <a:avLst/>
            <a:gdLst/>
            <a:ahLst/>
            <a:cxnLst/>
            <a:rect l="l" t="t" r="r" b="b"/>
            <a:pathLst>
              <a:path w="2327" h="900" extrusionOk="0">
                <a:moveTo>
                  <a:pt x="383" y="0"/>
                </a:moveTo>
                <a:cubicBezTo>
                  <a:pt x="124" y="0"/>
                  <a:pt x="0" y="259"/>
                  <a:pt x="0" y="517"/>
                </a:cubicBezTo>
                <a:cubicBezTo>
                  <a:pt x="0" y="641"/>
                  <a:pt x="124" y="900"/>
                  <a:pt x="383" y="900"/>
                </a:cubicBezTo>
                <a:lnTo>
                  <a:pt x="1933" y="900"/>
                </a:lnTo>
                <a:cubicBezTo>
                  <a:pt x="2192" y="900"/>
                  <a:pt x="2326" y="641"/>
                  <a:pt x="2326" y="517"/>
                </a:cubicBezTo>
                <a:cubicBezTo>
                  <a:pt x="2326" y="259"/>
                  <a:pt x="2192" y="0"/>
                  <a:pt x="19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6" name="Google Shape;786;p57"/>
          <p:cNvSpPr/>
          <p:nvPr/>
        </p:nvSpPr>
        <p:spPr>
          <a:xfrm>
            <a:off x="7220584" y="3508170"/>
            <a:ext cx="48448" cy="16156"/>
          </a:xfrm>
          <a:custGeom>
            <a:avLst/>
            <a:gdLst/>
            <a:ahLst/>
            <a:cxnLst/>
            <a:rect l="l" t="t" r="r" b="b"/>
            <a:pathLst>
              <a:path w="2327" h="776" extrusionOk="0">
                <a:moveTo>
                  <a:pt x="383" y="0"/>
                </a:moveTo>
                <a:cubicBezTo>
                  <a:pt x="124" y="0"/>
                  <a:pt x="0" y="135"/>
                  <a:pt x="0" y="393"/>
                </a:cubicBezTo>
                <a:cubicBezTo>
                  <a:pt x="0" y="652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52"/>
                  <a:pt x="2326" y="393"/>
                </a:cubicBezTo>
                <a:cubicBezTo>
                  <a:pt x="2326" y="135"/>
                  <a:pt x="2192" y="0"/>
                  <a:pt x="19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57"/>
          <p:cNvSpPr/>
          <p:nvPr/>
        </p:nvSpPr>
        <p:spPr>
          <a:xfrm>
            <a:off x="7220584" y="3583497"/>
            <a:ext cx="48448" cy="16177"/>
          </a:xfrm>
          <a:custGeom>
            <a:avLst/>
            <a:gdLst/>
            <a:ahLst/>
            <a:cxnLst/>
            <a:rect l="l" t="t" r="r" b="b"/>
            <a:pathLst>
              <a:path w="2327" h="777" extrusionOk="0">
                <a:moveTo>
                  <a:pt x="383" y="1"/>
                </a:moveTo>
                <a:cubicBezTo>
                  <a:pt x="124" y="1"/>
                  <a:pt x="0" y="259"/>
                  <a:pt x="0" y="394"/>
                </a:cubicBezTo>
                <a:cubicBezTo>
                  <a:pt x="0" y="652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52"/>
                  <a:pt x="2326" y="394"/>
                </a:cubicBezTo>
                <a:cubicBezTo>
                  <a:pt x="2326" y="259"/>
                  <a:pt x="2192" y="1"/>
                  <a:pt x="19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57"/>
          <p:cNvSpPr/>
          <p:nvPr/>
        </p:nvSpPr>
        <p:spPr>
          <a:xfrm>
            <a:off x="7220584" y="3661634"/>
            <a:ext cx="48448" cy="16177"/>
          </a:xfrm>
          <a:custGeom>
            <a:avLst/>
            <a:gdLst/>
            <a:ahLst/>
            <a:cxnLst/>
            <a:rect l="l" t="t" r="r" b="b"/>
            <a:pathLst>
              <a:path w="2327" h="777" extrusionOk="0">
                <a:moveTo>
                  <a:pt x="383" y="1"/>
                </a:moveTo>
                <a:cubicBezTo>
                  <a:pt x="124" y="1"/>
                  <a:pt x="0" y="125"/>
                  <a:pt x="0" y="383"/>
                </a:cubicBezTo>
                <a:cubicBezTo>
                  <a:pt x="0" y="518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518"/>
                  <a:pt x="2326" y="383"/>
                </a:cubicBezTo>
                <a:cubicBezTo>
                  <a:pt x="2326" y="125"/>
                  <a:pt x="2192" y="1"/>
                  <a:pt x="19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57"/>
          <p:cNvSpPr/>
          <p:nvPr/>
        </p:nvSpPr>
        <p:spPr>
          <a:xfrm>
            <a:off x="7220584" y="3736982"/>
            <a:ext cx="48448" cy="16156"/>
          </a:xfrm>
          <a:custGeom>
            <a:avLst/>
            <a:gdLst/>
            <a:ahLst/>
            <a:cxnLst/>
            <a:rect l="l" t="t" r="r" b="b"/>
            <a:pathLst>
              <a:path w="2327" h="776" extrusionOk="0">
                <a:moveTo>
                  <a:pt x="383" y="1"/>
                </a:moveTo>
                <a:cubicBezTo>
                  <a:pt x="124" y="1"/>
                  <a:pt x="0" y="125"/>
                  <a:pt x="0" y="383"/>
                </a:cubicBezTo>
                <a:cubicBezTo>
                  <a:pt x="0" y="642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42"/>
                  <a:pt x="2326" y="383"/>
                </a:cubicBezTo>
                <a:cubicBezTo>
                  <a:pt x="2326" y="125"/>
                  <a:pt x="2192" y="1"/>
                  <a:pt x="19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57"/>
          <p:cNvSpPr/>
          <p:nvPr/>
        </p:nvSpPr>
        <p:spPr>
          <a:xfrm>
            <a:off x="7220584" y="3812329"/>
            <a:ext cx="48448" cy="16156"/>
          </a:xfrm>
          <a:custGeom>
            <a:avLst/>
            <a:gdLst/>
            <a:ahLst/>
            <a:cxnLst/>
            <a:rect l="l" t="t" r="r" b="b"/>
            <a:pathLst>
              <a:path w="2327" h="776" extrusionOk="0">
                <a:moveTo>
                  <a:pt x="383" y="0"/>
                </a:moveTo>
                <a:cubicBezTo>
                  <a:pt x="124" y="0"/>
                  <a:pt x="0" y="259"/>
                  <a:pt x="0" y="383"/>
                </a:cubicBezTo>
                <a:cubicBezTo>
                  <a:pt x="0" y="641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41"/>
                  <a:pt x="2326" y="383"/>
                </a:cubicBezTo>
                <a:cubicBezTo>
                  <a:pt x="2326" y="259"/>
                  <a:pt x="2192" y="0"/>
                  <a:pt x="19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57"/>
          <p:cNvSpPr/>
          <p:nvPr/>
        </p:nvSpPr>
        <p:spPr>
          <a:xfrm>
            <a:off x="6999934" y="3941476"/>
            <a:ext cx="519230" cy="40266"/>
          </a:xfrm>
          <a:custGeom>
            <a:avLst/>
            <a:gdLst/>
            <a:ahLst/>
            <a:cxnLst/>
            <a:rect l="l" t="t" r="r" b="b"/>
            <a:pathLst>
              <a:path w="24939" h="1934" extrusionOk="0">
                <a:moveTo>
                  <a:pt x="1034" y="1"/>
                </a:moveTo>
                <a:cubicBezTo>
                  <a:pt x="517" y="1"/>
                  <a:pt x="1" y="518"/>
                  <a:pt x="1" y="1035"/>
                </a:cubicBezTo>
                <a:cubicBezTo>
                  <a:pt x="1" y="1551"/>
                  <a:pt x="517" y="1934"/>
                  <a:pt x="1034" y="1934"/>
                </a:cubicBezTo>
                <a:lnTo>
                  <a:pt x="23904" y="1934"/>
                </a:lnTo>
                <a:cubicBezTo>
                  <a:pt x="24421" y="1934"/>
                  <a:pt x="24938" y="1551"/>
                  <a:pt x="24938" y="1035"/>
                </a:cubicBezTo>
                <a:cubicBezTo>
                  <a:pt x="24938" y="518"/>
                  <a:pt x="24421" y="1"/>
                  <a:pt x="23904" y="1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57"/>
          <p:cNvSpPr/>
          <p:nvPr/>
        </p:nvSpPr>
        <p:spPr>
          <a:xfrm>
            <a:off x="7411504" y="3941476"/>
            <a:ext cx="145324" cy="525351"/>
          </a:xfrm>
          <a:custGeom>
            <a:avLst/>
            <a:gdLst/>
            <a:ahLst/>
            <a:cxnLst/>
            <a:rect l="l" t="t" r="r" b="b"/>
            <a:pathLst>
              <a:path w="6980" h="25233" extrusionOk="0">
                <a:moveTo>
                  <a:pt x="1035" y="1"/>
                </a:moveTo>
                <a:cubicBezTo>
                  <a:pt x="518" y="1"/>
                  <a:pt x="1" y="383"/>
                  <a:pt x="1" y="900"/>
                </a:cubicBezTo>
                <a:lnTo>
                  <a:pt x="1" y="2709"/>
                </a:lnTo>
                <a:cubicBezTo>
                  <a:pt x="1" y="5036"/>
                  <a:pt x="135" y="9430"/>
                  <a:pt x="776" y="13700"/>
                </a:cubicBezTo>
                <a:cubicBezTo>
                  <a:pt x="1035" y="15892"/>
                  <a:pt x="1552" y="18094"/>
                  <a:pt x="2327" y="20027"/>
                </a:cubicBezTo>
                <a:cubicBezTo>
                  <a:pt x="2586" y="20937"/>
                  <a:pt x="2978" y="21837"/>
                  <a:pt x="3495" y="22746"/>
                </a:cubicBezTo>
                <a:cubicBezTo>
                  <a:pt x="4012" y="23522"/>
                  <a:pt x="4529" y="24297"/>
                  <a:pt x="5170" y="24938"/>
                </a:cubicBezTo>
                <a:cubicBezTo>
                  <a:pt x="5367" y="25135"/>
                  <a:pt x="5625" y="25233"/>
                  <a:pt x="5884" y="25233"/>
                </a:cubicBezTo>
                <a:cubicBezTo>
                  <a:pt x="6142" y="25233"/>
                  <a:pt x="6401" y="25135"/>
                  <a:pt x="6597" y="24938"/>
                </a:cubicBezTo>
                <a:cubicBezTo>
                  <a:pt x="6980" y="24556"/>
                  <a:pt x="6980" y="23904"/>
                  <a:pt x="6597" y="23522"/>
                </a:cubicBezTo>
                <a:cubicBezTo>
                  <a:pt x="6080" y="23129"/>
                  <a:pt x="5687" y="22488"/>
                  <a:pt x="5170" y="21713"/>
                </a:cubicBezTo>
                <a:cubicBezTo>
                  <a:pt x="4529" y="20544"/>
                  <a:pt x="3878" y="18993"/>
                  <a:pt x="3495" y="17184"/>
                </a:cubicBezTo>
                <a:cubicBezTo>
                  <a:pt x="2844" y="14599"/>
                  <a:pt x="2461" y="11756"/>
                  <a:pt x="2203" y="9171"/>
                </a:cubicBezTo>
                <a:cubicBezTo>
                  <a:pt x="1945" y="6587"/>
                  <a:pt x="1945" y="4260"/>
                  <a:pt x="1945" y="2709"/>
                </a:cubicBezTo>
                <a:lnTo>
                  <a:pt x="1945" y="1417"/>
                </a:lnTo>
                <a:lnTo>
                  <a:pt x="1945" y="1159"/>
                </a:lnTo>
                <a:lnTo>
                  <a:pt x="1945" y="1035"/>
                </a:lnTo>
                <a:cubicBezTo>
                  <a:pt x="1945" y="518"/>
                  <a:pt x="1552" y="1"/>
                  <a:pt x="10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57"/>
          <p:cNvSpPr/>
          <p:nvPr/>
        </p:nvSpPr>
        <p:spPr>
          <a:xfrm>
            <a:off x="7204428" y="4102914"/>
            <a:ext cx="96896" cy="165248"/>
          </a:xfrm>
          <a:custGeom>
            <a:avLst/>
            <a:gdLst/>
            <a:ahLst/>
            <a:cxnLst/>
            <a:rect l="l" t="t" r="r" b="b"/>
            <a:pathLst>
              <a:path w="4654" h="7937" extrusionOk="0">
                <a:moveTo>
                  <a:pt x="2192" y="1"/>
                </a:moveTo>
                <a:lnTo>
                  <a:pt x="259" y="5036"/>
                </a:lnTo>
                <a:cubicBezTo>
                  <a:pt x="1" y="5553"/>
                  <a:pt x="1" y="6070"/>
                  <a:pt x="259" y="6587"/>
                </a:cubicBezTo>
                <a:cubicBezTo>
                  <a:pt x="550" y="7372"/>
                  <a:pt x="1293" y="7936"/>
                  <a:pt x="2141" y="7936"/>
                </a:cubicBezTo>
                <a:cubicBezTo>
                  <a:pt x="2410" y="7936"/>
                  <a:pt x="2689" y="7880"/>
                  <a:pt x="2968" y="7755"/>
                </a:cubicBezTo>
                <a:cubicBezTo>
                  <a:pt x="4002" y="7362"/>
                  <a:pt x="4653" y="6070"/>
                  <a:pt x="4136" y="5036"/>
                </a:cubicBezTo>
                <a:lnTo>
                  <a:pt x="219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57"/>
          <p:cNvSpPr/>
          <p:nvPr/>
        </p:nvSpPr>
        <p:spPr>
          <a:xfrm>
            <a:off x="7223166" y="4156734"/>
            <a:ext cx="56630" cy="101164"/>
          </a:xfrm>
          <a:custGeom>
            <a:avLst/>
            <a:gdLst/>
            <a:ahLst/>
            <a:cxnLst/>
            <a:rect l="l" t="t" r="r" b="b"/>
            <a:pathLst>
              <a:path w="2720" h="4859" extrusionOk="0">
                <a:moveTo>
                  <a:pt x="1292" y="1"/>
                </a:moveTo>
                <a:lnTo>
                  <a:pt x="135" y="3102"/>
                </a:lnTo>
                <a:cubicBezTo>
                  <a:pt x="0" y="3361"/>
                  <a:pt x="0" y="3743"/>
                  <a:pt x="135" y="4002"/>
                </a:cubicBezTo>
                <a:cubicBezTo>
                  <a:pt x="337" y="4513"/>
                  <a:pt x="776" y="4859"/>
                  <a:pt x="1270" y="4859"/>
                </a:cubicBezTo>
                <a:cubicBezTo>
                  <a:pt x="1406" y="4859"/>
                  <a:pt x="1545" y="4833"/>
                  <a:pt x="1685" y="4777"/>
                </a:cubicBezTo>
                <a:cubicBezTo>
                  <a:pt x="2461" y="4519"/>
                  <a:pt x="2719" y="3743"/>
                  <a:pt x="2461" y="3102"/>
                </a:cubicBezTo>
                <a:lnTo>
                  <a:pt x="129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57"/>
          <p:cNvSpPr/>
          <p:nvPr/>
        </p:nvSpPr>
        <p:spPr>
          <a:xfrm>
            <a:off x="7190874" y="4261562"/>
            <a:ext cx="118403" cy="43077"/>
          </a:xfrm>
          <a:custGeom>
            <a:avLst/>
            <a:gdLst/>
            <a:ahLst/>
            <a:cxnLst/>
            <a:rect l="l" t="t" r="r" b="b"/>
            <a:pathLst>
              <a:path w="5687" h="2069" extrusionOk="0">
                <a:moveTo>
                  <a:pt x="776" y="1"/>
                </a:moveTo>
                <a:cubicBezTo>
                  <a:pt x="393" y="1"/>
                  <a:pt x="0" y="394"/>
                  <a:pt x="0" y="776"/>
                </a:cubicBezTo>
                <a:lnTo>
                  <a:pt x="0" y="2069"/>
                </a:lnTo>
                <a:lnTo>
                  <a:pt x="5687" y="2069"/>
                </a:lnTo>
                <a:lnTo>
                  <a:pt x="5687" y="776"/>
                </a:lnTo>
                <a:cubicBezTo>
                  <a:pt x="5687" y="394"/>
                  <a:pt x="5304" y="1"/>
                  <a:pt x="491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57"/>
          <p:cNvSpPr/>
          <p:nvPr/>
        </p:nvSpPr>
        <p:spPr>
          <a:xfrm>
            <a:off x="7142426" y="4299247"/>
            <a:ext cx="218090" cy="158877"/>
          </a:xfrm>
          <a:custGeom>
            <a:avLst/>
            <a:gdLst/>
            <a:ahLst/>
            <a:cxnLst/>
            <a:rect l="l" t="t" r="r" b="b"/>
            <a:pathLst>
              <a:path w="10475" h="7631" extrusionOk="0">
                <a:moveTo>
                  <a:pt x="776" y="0"/>
                </a:moveTo>
                <a:cubicBezTo>
                  <a:pt x="394" y="0"/>
                  <a:pt x="1" y="393"/>
                  <a:pt x="1" y="775"/>
                </a:cubicBezTo>
                <a:lnTo>
                  <a:pt x="1" y="7630"/>
                </a:lnTo>
                <a:lnTo>
                  <a:pt x="10474" y="7630"/>
                </a:lnTo>
                <a:lnTo>
                  <a:pt x="10474" y="775"/>
                </a:lnTo>
                <a:cubicBezTo>
                  <a:pt x="10474" y="393"/>
                  <a:pt x="10082" y="0"/>
                  <a:pt x="969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57"/>
          <p:cNvSpPr/>
          <p:nvPr/>
        </p:nvSpPr>
        <p:spPr>
          <a:xfrm>
            <a:off x="7050943" y="4035540"/>
            <a:ext cx="403637" cy="24359"/>
          </a:xfrm>
          <a:custGeom>
            <a:avLst/>
            <a:gdLst/>
            <a:ahLst/>
            <a:cxnLst/>
            <a:rect l="l" t="t" r="r" b="b"/>
            <a:pathLst>
              <a:path w="19387" h="1170" extrusionOk="0">
                <a:moveTo>
                  <a:pt x="652" y="1"/>
                </a:moveTo>
                <a:cubicBezTo>
                  <a:pt x="259" y="1"/>
                  <a:pt x="1" y="259"/>
                  <a:pt x="1" y="518"/>
                </a:cubicBezTo>
                <a:cubicBezTo>
                  <a:pt x="1" y="911"/>
                  <a:pt x="259" y="1169"/>
                  <a:pt x="652" y="1169"/>
                </a:cubicBezTo>
                <a:lnTo>
                  <a:pt x="18746" y="1169"/>
                </a:lnTo>
                <a:cubicBezTo>
                  <a:pt x="19128" y="1169"/>
                  <a:pt x="19387" y="911"/>
                  <a:pt x="19387" y="518"/>
                </a:cubicBezTo>
                <a:cubicBezTo>
                  <a:pt x="19387" y="259"/>
                  <a:pt x="19128" y="1"/>
                  <a:pt x="18746" y="1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57"/>
          <p:cNvSpPr/>
          <p:nvPr/>
        </p:nvSpPr>
        <p:spPr>
          <a:xfrm>
            <a:off x="7220584" y="2668645"/>
            <a:ext cx="48448" cy="16177"/>
          </a:xfrm>
          <a:custGeom>
            <a:avLst/>
            <a:gdLst/>
            <a:ahLst/>
            <a:cxnLst/>
            <a:rect l="l" t="t" r="r" b="b"/>
            <a:pathLst>
              <a:path w="2327" h="777" extrusionOk="0">
                <a:moveTo>
                  <a:pt x="383" y="1"/>
                </a:moveTo>
                <a:cubicBezTo>
                  <a:pt x="124" y="1"/>
                  <a:pt x="0" y="135"/>
                  <a:pt x="0" y="394"/>
                </a:cubicBezTo>
                <a:cubicBezTo>
                  <a:pt x="0" y="652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52"/>
                  <a:pt x="2326" y="394"/>
                </a:cubicBezTo>
                <a:cubicBezTo>
                  <a:pt x="2326" y="135"/>
                  <a:pt x="2192" y="1"/>
                  <a:pt x="19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57"/>
          <p:cNvSpPr/>
          <p:nvPr/>
        </p:nvSpPr>
        <p:spPr>
          <a:xfrm>
            <a:off x="7220584" y="2743993"/>
            <a:ext cx="48448" cy="16177"/>
          </a:xfrm>
          <a:custGeom>
            <a:avLst/>
            <a:gdLst/>
            <a:ahLst/>
            <a:cxnLst/>
            <a:rect l="l" t="t" r="r" b="b"/>
            <a:pathLst>
              <a:path w="2327" h="777" extrusionOk="0">
                <a:moveTo>
                  <a:pt x="383" y="1"/>
                </a:moveTo>
                <a:cubicBezTo>
                  <a:pt x="124" y="1"/>
                  <a:pt x="0" y="259"/>
                  <a:pt x="0" y="394"/>
                </a:cubicBezTo>
                <a:cubicBezTo>
                  <a:pt x="0" y="652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52"/>
                  <a:pt x="2326" y="394"/>
                </a:cubicBezTo>
                <a:cubicBezTo>
                  <a:pt x="2326" y="259"/>
                  <a:pt x="2192" y="1"/>
                  <a:pt x="19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57"/>
          <p:cNvSpPr/>
          <p:nvPr/>
        </p:nvSpPr>
        <p:spPr>
          <a:xfrm>
            <a:off x="7220584" y="2822130"/>
            <a:ext cx="48448" cy="16177"/>
          </a:xfrm>
          <a:custGeom>
            <a:avLst/>
            <a:gdLst/>
            <a:ahLst/>
            <a:cxnLst/>
            <a:rect l="l" t="t" r="r" b="b"/>
            <a:pathLst>
              <a:path w="2327" h="777" extrusionOk="0">
                <a:moveTo>
                  <a:pt x="383" y="1"/>
                </a:moveTo>
                <a:cubicBezTo>
                  <a:pt x="124" y="1"/>
                  <a:pt x="0" y="125"/>
                  <a:pt x="0" y="383"/>
                </a:cubicBezTo>
                <a:cubicBezTo>
                  <a:pt x="0" y="518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518"/>
                  <a:pt x="2326" y="383"/>
                </a:cubicBezTo>
                <a:cubicBezTo>
                  <a:pt x="2326" y="125"/>
                  <a:pt x="2192" y="1"/>
                  <a:pt x="19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57"/>
          <p:cNvSpPr/>
          <p:nvPr/>
        </p:nvSpPr>
        <p:spPr>
          <a:xfrm>
            <a:off x="7220584" y="2897478"/>
            <a:ext cx="48448" cy="16156"/>
          </a:xfrm>
          <a:custGeom>
            <a:avLst/>
            <a:gdLst/>
            <a:ahLst/>
            <a:cxnLst/>
            <a:rect l="l" t="t" r="r" b="b"/>
            <a:pathLst>
              <a:path w="2327" h="776" extrusionOk="0">
                <a:moveTo>
                  <a:pt x="383" y="0"/>
                </a:moveTo>
                <a:cubicBezTo>
                  <a:pt x="124" y="0"/>
                  <a:pt x="0" y="124"/>
                  <a:pt x="0" y="383"/>
                </a:cubicBezTo>
                <a:cubicBezTo>
                  <a:pt x="0" y="641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41"/>
                  <a:pt x="2326" y="383"/>
                </a:cubicBezTo>
                <a:cubicBezTo>
                  <a:pt x="2326" y="124"/>
                  <a:pt x="2192" y="0"/>
                  <a:pt x="19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57"/>
          <p:cNvSpPr/>
          <p:nvPr/>
        </p:nvSpPr>
        <p:spPr>
          <a:xfrm>
            <a:off x="7220584" y="2972825"/>
            <a:ext cx="48448" cy="16156"/>
          </a:xfrm>
          <a:custGeom>
            <a:avLst/>
            <a:gdLst/>
            <a:ahLst/>
            <a:cxnLst/>
            <a:rect l="l" t="t" r="r" b="b"/>
            <a:pathLst>
              <a:path w="2327" h="776" extrusionOk="0">
                <a:moveTo>
                  <a:pt x="383" y="0"/>
                </a:moveTo>
                <a:cubicBezTo>
                  <a:pt x="124" y="0"/>
                  <a:pt x="0" y="258"/>
                  <a:pt x="0" y="383"/>
                </a:cubicBezTo>
                <a:cubicBezTo>
                  <a:pt x="0" y="641"/>
                  <a:pt x="124" y="775"/>
                  <a:pt x="383" y="775"/>
                </a:cubicBezTo>
                <a:lnTo>
                  <a:pt x="1933" y="775"/>
                </a:lnTo>
                <a:cubicBezTo>
                  <a:pt x="2192" y="775"/>
                  <a:pt x="2326" y="641"/>
                  <a:pt x="2326" y="383"/>
                </a:cubicBezTo>
                <a:cubicBezTo>
                  <a:pt x="2326" y="258"/>
                  <a:pt x="2192" y="0"/>
                  <a:pt x="19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57"/>
          <p:cNvSpPr/>
          <p:nvPr/>
        </p:nvSpPr>
        <p:spPr>
          <a:xfrm>
            <a:off x="7220584" y="3050734"/>
            <a:ext cx="48448" cy="16177"/>
          </a:xfrm>
          <a:custGeom>
            <a:avLst/>
            <a:gdLst/>
            <a:ahLst/>
            <a:cxnLst/>
            <a:rect l="l" t="t" r="r" b="b"/>
            <a:pathLst>
              <a:path w="2327" h="777" extrusionOk="0">
                <a:moveTo>
                  <a:pt x="383" y="1"/>
                </a:moveTo>
                <a:cubicBezTo>
                  <a:pt x="124" y="1"/>
                  <a:pt x="0" y="135"/>
                  <a:pt x="0" y="394"/>
                </a:cubicBezTo>
                <a:cubicBezTo>
                  <a:pt x="0" y="518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518"/>
                  <a:pt x="2326" y="394"/>
                </a:cubicBezTo>
                <a:cubicBezTo>
                  <a:pt x="2326" y="135"/>
                  <a:pt x="2192" y="1"/>
                  <a:pt x="193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57"/>
          <p:cNvSpPr/>
          <p:nvPr/>
        </p:nvSpPr>
        <p:spPr>
          <a:xfrm>
            <a:off x="7220584" y="3126081"/>
            <a:ext cx="48448" cy="16156"/>
          </a:xfrm>
          <a:custGeom>
            <a:avLst/>
            <a:gdLst/>
            <a:ahLst/>
            <a:cxnLst/>
            <a:rect l="l" t="t" r="r" b="b"/>
            <a:pathLst>
              <a:path w="2327" h="776" extrusionOk="0">
                <a:moveTo>
                  <a:pt x="383" y="0"/>
                </a:moveTo>
                <a:cubicBezTo>
                  <a:pt x="124" y="0"/>
                  <a:pt x="0" y="135"/>
                  <a:pt x="0" y="393"/>
                </a:cubicBezTo>
                <a:cubicBezTo>
                  <a:pt x="0" y="652"/>
                  <a:pt x="124" y="776"/>
                  <a:pt x="383" y="776"/>
                </a:cubicBezTo>
                <a:lnTo>
                  <a:pt x="1933" y="776"/>
                </a:lnTo>
                <a:cubicBezTo>
                  <a:pt x="2192" y="776"/>
                  <a:pt x="2326" y="652"/>
                  <a:pt x="2326" y="393"/>
                </a:cubicBezTo>
                <a:cubicBezTo>
                  <a:pt x="2326" y="135"/>
                  <a:pt x="2192" y="0"/>
                  <a:pt x="19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57"/>
          <p:cNvSpPr/>
          <p:nvPr/>
        </p:nvSpPr>
        <p:spPr>
          <a:xfrm>
            <a:off x="7220584" y="3201429"/>
            <a:ext cx="48448" cy="18946"/>
          </a:xfrm>
          <a:custGeom>
            <a:avLst/>
            <a:gdLst/>
            <a:ahLst/>
            <a:cxnLst/>
            <a:rect l="l" t="t" r="r" b="b"/>
            <a:pathLst>
              <a:path w="2327" h="910" extrusionOk="0">
                <a:moveTo>
                  <a:pt x="383" y="0"/>
                </a:moveTo>
                <a:cubicBezTo>
                  <a:pt x="124" y="0"/>
                  <a:pt x="0" y="259"/>
                  <a:pt x="0" y="393"/>
                </a:cubicBezTo>
                <a:cubicBezTo>
                  <a:pt x="0" y="651"/>
                  <a:pt x="124" y="910"/>
                  <a:pt x="383" y="910"/>
                </a:cubicBezTo>
                <a:lnTo>
                  <a:pt x="1933" y="910"/>
                </a:lnTo>
                <a:cubicBezTo>
                  <a:pt x="2192" y="910"/>
                  <a:pt x="2326" y="651"/>
                  <a:pt x="2326" y="393"/>
                </a:cubicBezTo>
                <a:cubicBezTo>
                  <a:pt x="2326" y="259"/>
                  <a:pt x="2192" y="0"/>
                  <a:pt x="193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57"/>
          <p:cNvSpPr/>
          <p:nvPr/>
        </p:nvSpPr>
        <p:spPr>
          <a:xfrm>
            <a:off x="6948696" y="3941476"/>
            <a:ext cx="145324" cy="525351"/>
          </a:xfrm>
          <a:custGeom>
            <a:avLst/>
            <a:gdLst/>
            <a:ahLst/>
            <a:cxnLst/>
            <a:rect l="l" t="t" r="r" b="b"/>
            <a:pathLst>
              <a:path w="6980" h="25233" extrusionOk="0">
                <a:moveTo>
                  <a:pt x="5946" y="1"/>
                </a:moveTo>
                <a:cubicBezTo>
                  <a:pt x="5305" y="1"/>
                  <a:pt x="4912" y="518"/>
                  <a:pt x="4912" y="1035"/>
                </a:cubicBezTo>
                <a:lnTo>
                  <a:pt x="4912" y="2709"/>
                </a:lnTo>
                <a:cubicBezTo>
                  <a:pt x="4912" y="5036"/>
                  <a:pt x="4912" y="9306"/>
                  <a:pt x="4136" y="13441"/>
                </a:cubicBezTo>
                <a:cubicBezTo>
                  <a:pt x="3878" y="15509"/>
                  <a:pt x="3361" y="17577"/>
                  <a:pt x="2720" y="19386"/>
                </a:cubicBezTo>
                <a:cubicBezTo>
                  <a:pt x="2462" y="20286"/>
                  <a:pt x="2069" y="21061"/>
                  <a:pt x="1686" y="21713"/>
                </a:cubicBezTo>
                <a:cubicBezTo>
                  <a:pt x="1293" y="22488"/>
                  <a:pt x="776" y="23129"/>
                  <a:pt x="394" y="23522"/>
                </a:cubicBezTo>
                <a:cubicBezTo>
                  <a:pt x="1" y="23904"/>
                  <a:pt x="1" y="24556"/>
                  <a:pt x="394" y="24938"/>
                </a:cubicBezTo>
                <a:cubicBezTo>
                  <a:pt x="585" y="25135"/>
                  <a:pt x="843" y="25233"/>
                  <a:pt x="1102" y="25233"/>
                </a:cubicBezTo>
                <a:cubicBezTo>
                  <a:pt x="1360" y="25233"/>
                  <a:pt x="1619" y="25135"/>
                  <a:pt x="1810" y="24938"/>
                </a:cubicBezTo>
                <a:cubicBezTo>
                  <a:pt x="2327" y="24297"/>
                  <a:pt x="2978" y="23522"/>
                  <a:pt x="3361" y="22746"/>
                </a:cubicBezTo>
                <a:cubicBezTo>
                  <a:pt x="4271" y="21320"/>
                  <a:pt x="4912" y="19510"/>
                  <a:pt x="5305" y="17701"/>
                </a:cubicBezTo>
                <a:cubicBezTo>
                  <a:pt x="6080" y="14992"/>
                  <a:pt x="6463" y="12015"/>
                  <a:pt x="6721" y="9306"/>
                </a:cubicBezTo>
                <a:cubicBezTo>
                  <a:pt x="6856" y="6721"/>
                  <a:pt x="6980" y="4260"/>
                  <a:pt x="6980" y="2709"/>
                </a:cubicBezTo>
                <a:lnTo>
                  <a:pt x="6980" y="900"/>
                </a:lnTo>
                <a:cubicBezTo>
                  <a:pt x="6856" y="383"/>
                  <a:pt x="6463" y="1"/>
                  <a:pt x="59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57"/>
          <p:cNvSpPr/>
          <p:nvPr/>
        </p:nvSpPr>
        <p:spPr>
          <a:xfrm>
            <a:off x="5563083" y="3537859"/>
            <a:ext cx="228624" cy="925636"/>
          </a:xfrm>
          <a:custGeom>
            <a:avLst/>
            <a:gdLst/>
            <a:ahLst/>
            <a:cxnLst/>
            <a:rect l="l" t="t" r="r" b="b"/>
            <a:pathLst>
              <a:path w="10981" h="44459" extrusionOk="0">
                <a:moveTo>
                  <a:pt x="1" y="1"/>
                </a:moveTo>
                <a:lnTo>
                  <a:pt x="1" y="44459"/>
                </a:lnTo>
                <a:lnTo>
                  <a:pt x="10981" y="44459"/>
                </a:lnTo>
                <a:lnTo>
                  <a:pt x="1098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57"/>
          <p:cNvSpPr/>
          <p:nvPr/>
        </p:nvSpPr>
        <p:spPr>
          <a:xfrm>
            <a:off x="5549529" y="3231118"/>
            <a:ext cx="290606" cy="1243141"/>
          </a:xfrm>
          <a:custGeom>
            <a:avLst/>
            <a:gdLst/>
            <a:ahLst/>
            <a:cxnLst/>
            <a:rect l="l" t="t" r="r" b="b"/>
            <a:pathLst>
              <a:path w="13958" h="59709" extrusionOk="0">
                <a:moveTo>
                  <a:pt x="12149" y="1159"/>
                </a:moveTo>
                <a:lnTo>
                  <a:pt x="11115" y="2586"/>
                </a:lnTo>
                <a:cubicBezTo>
                  <a:pt x="11115" y="2710"/>
                  <a:pt x="10991" y="2844"/>
                  <a:pt x="10991" y="2968"/>
                </a:cubicBezTo>
                <a:lnTo>
                  <a:pt x="10991" y="58540"/>
                </a:lnTo>
                <a:lnTo>
                  <a:pt x="1168" y="58540"/>
                </a:lnTo>
                <a:lnTo>
                  <a:pt x="1168" y="1159"/>
                </a:lnTo>
                <a:close/>
                <a:moveTo>
                  <a:pt x="652" y="1"/>
                </a:moveTo>
                <a:cubicBezTo>
                  <a:pt x="517" y="1"/>
                  <a:pt x="259" y="125"/>
                  <a:pt x="259" y="259"/>
                </a:cubicBezTo>
                <a:cubicBezTo>
                  <a:pt x="135" y="259"/>
                  <a:pt x="0" y="518"/>
                  <a:pt x="0" y="642"/>
                </a:cubicBezTo>
                <a:lnTo>
                  <a:pt x="0" y="59192"/>
                </a:lnTo>
                <a:cubicBezTo>
                  <a:pt x="0" y="59316"/>
                  <a:pt x="135" y="59450"/>
                  <a:pt x="259" y="59574"/>
                </a:cubicBezTo>
                <a:cubicBezTo>
                  <a:pt x="259" y="59709"/>
                  <a:pt x="517" y="59709"/>
                  <a:pt x="652" y="59709"/>
                </a:cubicBezTo>
                <a:lnTo>
                  <a:pt x="11632" y="59709"/>
                </a:lnTo>
                <a:cubicBezTo>
                  <a:pt x="11766" y="59709"/>
                  <a:pt x="11890" y="59709"/>
                  <a:pt x="12024" y="59574"/>
                </a:cubicBezTo>
                <a:cubicBezTo>
                  <a:pt x="12149" y="59450"/>
                  <a:pt x="12283" y="59316"/>
                  <a:pt x="12283" y="59192"/>
                </a:cubicBezTo>
                <a:lnTo>
                  <a:pt x="12283" y="3103"/>
                </a:lnTo>
                <a:lnTo>
                  <a:pt x="13834" y="1035"/>
                </a:lnTo>
                <a:cubicBezTo>
                  <a:pt x="13958" y="776"/>
                  <a:pt x="13958" y="518"/>
                  <a:pt x="13834" y="383"/>
                </a:cubicBezTo>
                <a:cubicBezTo>
                  <a:pt x="13699" y="125"/>
                  <a:pt x="13575" y="1"/>
                  <a:pt x="1331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57"/>
          <p:cNvSpPr/>
          <p:nvPr/>
        </p:nvSpPr>
        <p:spPr>
          <a:xfrm>
            <a:off x="5670723" y="4046304"/>
            <a:ext cx="80740" cy="24359"/>
          </a:xfrm>
          <a:custGeom>
            <a:avLst/>
            <a:gdLst/>
            <a:ahLst/>
            <a:cxnLst/>
            <a:rect l="l" t="t" r="r" b="b"/>
            <a:pathLst>
              <a:path w="3878" h="1170" extrusionOk="0">
                <a:moveTo>
                  <a:pt x="641" y="1"/>
                </a:moveTo>
                <a:cubicBezTo>
                  <a:pt x="259" y="1"/>
                  <a:pt x="0" y="259"/>
                  <a:pt x="0" y="518"/>
                </a:cubicBezTo>
                <a:cubicBezTo>
                  <a:pt x="0" y="911"/>
                  <a:pt x="259" y="1169"/>
                  <a:pt x="641" y="1169"/>
                </a:cubicBezTo>
                <a:lnTo>
                  <a:pt x="3226" y="1169"/>
                </a:lnTo>
                <a:cubicBezTo>
                  <a:pt x="3619" y="1169"/>
                  <a:pt x="3877" y="911"/>
                  <a:pt x="3877" y="518"/>
                </a:cubicBezTo>
                <a:cubicBezTo>
                  <a:pt x="3877" y="259"/>
                  <a:pt x="3619" y="1"/>
                  <a:pt x="3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57"/>
          <p:cNvSpPr/>
          <p:nvPr/>
        </p:nvSpPr>
        <p:spPr>
          <a:xfrm>
            <a:off x="5670723" y="4110888"/>
            <a:ext cx="80740" cy="24339"/>
          </a:xfrm>
          <a:custGeom>
            <a:avLst/>
            <a:gdLst/>
            <a:ahLst/>
            <a:cxnLst/>
            <a:rect l="l" t="t" r="r" b="b"/>
            <a:pathLst>
              <a:path w="3878" h="1169" extrusionOk="0">
                <a:moveTo>
                  <a:pt x="641" y="0"/>
                </a:moveTo>
                <a:cubicBezTo>
                  <a:pt x="259" y="0"/>
                  <a:pt x="0" y="259"/>
                  <a:pt x="0" y="652"/>
                </a:cubicBezTo>
                <a:cubicBezTo>
                  <a:pt x="0" y="910"/>
                  <a:pt x="259" y="1169"/>
                  <a:pt x="641" y="1169"/>
                </a:cubicBezTo>
                <a:lnTo>
                  <a:pt x="3226" y="1169"/>
                </a:lnTo>
                <a:cubicBezTo>
                  <a:pt x="3619" y="1169"/>
                  <a:pt x="3877" y="910"/>
                  <a:pt x="3877" y="652"/>
                </a:cubicBezTo>
                <a:cubicBezTo>
                  <a:pt x="3877" y="259"/>
                  <a:pt x="3619" y="0"/>
                  <a:pt x="3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57"/>
          <p:cNvSpPr/>
          <p:nvPr/>
        </p:nvSpPr>
        <p:spPr>
          <a:xfrm>
            <a:off x="5670723" y="4178262"/>
            <a:ext cx="80740" cy="24130"/>
          </a:xfrm>
          <a:custGeom>
            <a:avLst/>
            <a:gdLst/>
            <a:ahLst/>
            <a:cxnLst/>
            <a:rect l="l" t="t" r="r" b="b"/>
            <a:pathLst>
              <a:path w="3878" h="1159" extrusionOk="0">
                <a:moveTo>
                  <a:pt x="641" y="1"/>
                </a:moveTo>
                <a:cubicBezTo>
                  <a:pt x="259" y="1"/>
                  <a:pt x="0" y="259"/>
                  <a:pt x="0" y="517"/>
                </a:cubicBezTo>
                <a:cubicBezTo>
                  <a:pt x="0" y="900"/>
                  <a:pt x="259" y="1158"/>
                  <a:pt x="641" y="1158"/>
                </a:cubicBezTo>
                <a:lnTo>
                  <a:pt x="3226" y="1158"/>
                </a:lnTo>
                <a:cubicBezTo>
                  <a:pt x="3619" y="1158"/>
                  <a:pt x="3877" y="900"/>
                  <a:pt x="3877" y="517"/>
                </a:cubicBezTo>
                <a:cubicBezTo>
                  <a:pt x="3877" y="259"/>
                  <a:pt x="3619" y="1"/>
                  <a:pt x="3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57"/>
          <p:cNvSpPr/>
          <p:nvPr/>
        </p:nvSpPr>
        <p:spPr>
          <a:xfrm>
            <a:off x="5670723" y="4242845"/>
            <a:ext cx="80740" cy="24130"/>
          </a:xfrm>
          <a:custGeom>
            <a:avLst/>
            <a:gdLst/>
            <a:ahLst/>
            <a:cxnLst/>
            <a:rect l="l" t="t" r="r" b="b"/>
            <a:pathLst>
              <a:path w="3878" h="1159" extrusionOk="0">
                <a:moveTo>
                  <a:pt x="641" y="0"/>
                </a:moveTo>
                <a:cubicBezTo>
                  <a:pt x="259" y="0"/>
                  <a:pt x="0" y="259"/>
                  <a:pt x="0" y="641"/>
                </a:cubicBezTo>
                <a:cubicBezTo>
                  <a:pt x="0" y="900"/>
                  <a:pt x="259" y="1158"/>
                  <a:pt x="641" y="1158"/>
                </a:cubicBezTo>
                <a:lnTo>
                  <a:pt x="3226" y="1158"/>
                </a:lnTo>
                <a:cubicBezTo>
                  <a:pt x="3619" y="1158"/>
                  <a:pt x="3877" y="900"/>
                  <a:pt x="3877" y="641"/>
                </a:cubicBezTo>
                <a:cubicBezTo>
                  <a:pt x="3877" y="259"/>
                  <a:pt x="3619" y="0"/>
                  <a:pt x="3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57"/>
          <p:cNvSpPr/>
          <p:nvPr/>
        </p:nvSpPr>
        <p:spPr>
          <a:xfrm>
            <a:off x="5670723" y="4307408"/>
            <a:ext cx="80740" cy="26941"/>
          </a:xfrm>
          <a:custGeom>
            <a:avLst/>
            <a:gdLst/>
            <a:ahLst/>
            <a:cxnLst/>
            <a:rect l="l" t="t" r="r" b="b"/>
            <a:pathLst>
              <a:path w="3878" h="1294" extrusionOk="0">
                <a:moveTo>
                  <a:pt x="641" y="1"/>
                </a:moveTo>
                <a:cubicBezTo>
                  <a:pt x="259" y="1"/>
                  <a:pt x="0" y="383"/>
                  <a:pt x="0" y="642"/>
                </a:cubicBezTo>
                <a:cubicBezTo>
                  <a:pt x="0" y="1035"/>
                  <a:pt x="259" y="1293"/>
                  <a:pt x="641" y="1293"/>
                </a:cubicBezTo>
                <a:lnTo>
                  <a:pt x="3226" y="1293"/>
                </a:lnTo>
                <a:cubicBezTo>
                  <a:pt x="3619" y="1293"/>
                  <a:pt x="3877" y="1035"/>
                  <a:pt x="3877" y="642"/>
                </a:cubicBezTo>
                <a:cubicBezTo>
                  <a:pt x="3877" y="383"/>
                  <a:pt x="3619" y="1"/>
                  <a:pt x="3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57"/>
          <p:cNvSpPr/>
          <p:nvPr/>
        </p:nvSpPr>
        <p:spPr>
          <a:xfrm>
            <a:off x="5670723" y="4374573"/>
            <a:ext cx="80740" cy="24359"/>
          </a:xfrm>
          <a:custGeom>
            <a:avLst/>
            <a:gdLst/>
            <a:ahLst/>
            <a:cxnLst/>
            <a:rect l="l" t="t" r="r" b="b"/>
            <a:pathLst>
              <a:path w="3878" h="1170" extrusionOk="0">
                <a:moveTo>
                  <a:pt x="641" y="1"/>
                </a:moveTo>
                <a:cubicBezTo>
                  <a:pt x="259" y="1"/>
                  <a:pt x="0" y="259"/>
                  <a:pt x="0" y="518"/>
                </a:cubicBezTo>
                <a:cubicBezTo>
                  <a:pt x="0" y="911"/>
                  <a:pt x="259" y="1169"/>
                  <a:pt x="641" y="1169"/>
                </a:cubicBezTo>
                <a:lnTo>
                  <a:pt x="3226" y="1169"/>
                </a:lnTo>
                <a:cubicBezTo>
                  <a:pt x="3619" y="1169"/>
                  <a:pt x="3877" y="911"/>
                  <a:pt x="3877" y="518"/>
                </a:cubicBezTo>
                <a:cubicBezTo>
                  <a:pt x="3877" y="259"/>
                  <a:pt x="3619" y="1"/>
                  <a:pt x="3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57"/>
          <p:cNvSpPr/>
          <p:nvPr/>
        </p:nvSpPr>
        <p:spPr>
          <a:xfrm>
            <a:off x="5670723" y="3640106"/>
            <a:ext cx="80740" cy="24130"/>
          </a:xfrm>
          <a:custGeom>
            <a:avLst/>
            <a:gdLst/>
            <a:ahLst/>
            <a:cxnLst/>
            <a:rect l="l" t="t" r="r" b="b"/>
            <a:pathLst>
              <a:path w="3878" h="1159" extrusionOk="0">
                <a:moveTo>
                  <a:pt x="641" y="1"/>
                </a:moveTo>
                <a:cubicBezTo>
                  <a:pt x="259" y="1"/>
                  <a:pt x="0" y="259"/>
                  <a:pt x="0" y="642"/>
                </a:cubicBezTo>
                <a:cubicBezTo>
                  <a:pt x="0" y="900"/>
                  <a:pt x="259" y="1159"/>
                  <a:pt x="641" y="1159"/>
                </a:cubicBezTo>
                <a:lnTo>
                  <a:pt x="3226" y="1159"/>
                </a:lnTo>
                <a:cubicBezTo>
                  <a:pt x="3619" y="1159"/>
                  <a:pt x="3877" y="900"/>
                  <a:pt x="3877" y="642"/>
                </a:cubicBezTo>
                <a:cubicBezTo>
                  <a:pt x="3877" y="259"/>
                  <a:pt x="3619" y="1"/>
                  <a:pt x="3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57"/>
          <p:cNvSpPr/>
          <p:nvPr/>
        </p:nvSpPr>
        <p:spPr>
          <a:xfrm>
            <a:off x="5670723" y="3704690"/>
            <a:ext cx="80740" cy="26941"/>
          </a:xfrm>
          <a:custGeom>
            <a:avLst/>
            <a:gdLst/>
            <a:ahLst/>
            <a:cxnLst/>
            <a:rect l="l" t="t" r="r" b="b"/>
            <a:pathLst>
              <a:path w="3878" h="1294" extrusionOk="0">
                <a:moveTo>
                  <a:pt x="641" y="1"/>
                </a:moveTo>
                <a:cubicBezTo>
                  <a:pt x="259" y="1"/>
                  <a:pt x="0" y="259"/>
                  <a:pt x="0" y="642"/>
                </a:cubicBezTo>
                <a:cubicBezTo>
                  <a:pt x="0" y="1035"/>
                  <a:pt x="259" y="1293"/>
                  <a:pt x="641" y="1293"/>
                </a:cubicBezTo>
                <a:lnTo>
                  <a:pt x="3226" y="1293"/>
                </a:lnTo>
                <a:cubicBezTo>
                  <a:pt x="3619" y="1293"/>
                  <a:pt x="3877" y="1035"/>
                  <a:pt x="3877" y="642"/>
                </a:cubicBezTo>
                <a:cubicBezTo>
                  <a:pt x="3877" y="259"/>
                  <a:pt x="3619" y="1"/>
                  <a:pt x="3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57"/>
          <p:cNvSpPr/>
          <p:nvPr/>
        </p:nvSpPr>
        <p:spPr>
          <a:xfrm>
            <a:off x="5670723" y="3771855"/>
            <a:ext cx="80740" cy="24339"/>
          </a:xfrm>
          <a:custGeom>
            <a:avLst/>
            <a:gdLst/>
            <a:ahLst/>
            <a:cxnLst/>
            <a:rect l="l" t="t" r="r" b="b"/>
            <a:pathLst>
              <a:path w="3878" h="1169" extrusionOk="0">
                <a:moveTo>
                  <a:pt x="641" y="0"/>
                </a:moveTo>
                <a:cubicBezTo>
                  <a:pt x="259" y="0"/>
                  <a:pt x="0" y="259"/>
                  <a:pt x="0" y="517"/>
                </a:cubicBezTo>
                <a:cubicBezTo>
                  <a:pt x="0" y="910"/>
                  <a:pt x="259" y="1169"/>
                  <a:pt x="641" y="1169"/>
                </a:cubicBezTo>
                <a:lnTo>
                  <a:pt x="3226" y="1169"/>
                </a:lnTo>
                <a:cubicBezTo>
                  <a:pt x="3619" y="1169"/>
                  <a:pt x="3877" y="910"/>
                  <a:pt x="3877" y="517"/>
                </a:cubicBezTo>
                <a:cubicBezTo>
                  <a:pt x="3877" y="259"/>
                  <a:pt x="3619" y="0"/>
                  <a:pt x="3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57"/>
          <p:cNvSpPr/>
          <p:nvPr/>
        </p:nvSpPr>
        <p:spPr>
          <a:xfrm>
            <a:off x="5670723" y="3836439"/>
            <a:ext cx="80740" cy="24339"/>
          </a:xfrm>
          <a:custGeom>
            <a:avLst/>
            <a:gdLst/>
            <a:ahLst/>
            <a:cxnLst/>
            <a:rect l="l" t="t" r="r" b="b"/>
            <a:pathLst>
              <a:path w="3878" h="1169" extrusionOk="0">
                <a:moveTo>
                  <a:pt x="641" y="0"/>
                </a:moveTo>
                <a:cubicBezTo>
                  <a:pt x="259" y="0"/>
                  <a:pt x="0" y="259"/>
                  <a:pt x="0" y="652"/>
                </a:cubicBezTo>
                <a:cubicBezTo>
                  <a:pt x="0" y="910"/>
                  <a:pt x="259" y="1168"/>
                  <a:pt x="641" y="1168"/>
                </a:cubicBezTo>
                <a:lnTo>
                  <a:pt x="3226" y="1168"/>
                </a:lnTo>
                <a:cubicBezTo>
                  <a:pt x="3619" y="1168"/>
                  <a:pt x="3877" y="910"/>
                  <a:pt x="3877" y="652"/>
                </a:cubicBezTo>
                <a:cubicBezTo>
                  <a:pt x="3877" y="259"/>
                  <a:pt x="3619" y="0"/>
                  <a:pt x="3226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57"/>
          <p:cNvSpPr/>
          <p:nvPr/>
        </p:nvSpPr>
        <p:spPr>
          <a:xfrm>
            <a:off x="5670723" y="3903812"/>
            <a:ext cx="80740" cy="24130"/>
          </a:xfrm>
          <a:custGeom>
            <a:avLst/>
            <a:gdLst/>
            <a:ahLst/>
            <a:cxnLst/>
            <a:rect l="l" t="t" r="r" b="b"/>
            <a:pathLst>
              <a:path w="3878" h="1159" extrusionOk="0">
                <a:moveTo>
                  <a:pt x="641" y="0"/>
                </a:moveTo>
                <a:cubicBezTo>
                  <a:pt x="259" y="0"/>
                  <a:pt x="0" y="259"/>
                  <a:pt x="0" y="517"/>
                </a:cubicBezTo>
                <a:cubicBezTo>
                  <a:pt x="0" y="900"/>
                  <a:pt x="259" y="1158"/>
                  <a:pt x="641" y="1158"/>
                </a:cubicBezTo>
                <a:lnTo>
                  <a:pt x="3226" y="1158"/>
                </a:lnTo>
                <a:cubicBezTo>
                  <a:pt x="3619" y="1158"/>
                  <a:pt x="3877" y="900"/>
                  <a:pt x="3877" y="517"/>
                </a:cubicBezTo>
                <a:cubicBezTo>
                  <a:pt x="3877" y="259"/>
                  <a:pt x="3619" y="0"/>
                  <a:pt x="3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57"/>
          <p:cNvSpPr/>
          <p:nvPr/>
        </p:nvSpPr>
        <p:spPr>
          <a:xfrm>
            <a:off x="5670723" y="3968375"/>
            <a:ext cx="80740" cy="24130"/>
          </a:xfrm>
          <a:custGeom>
            <a:avLst/>
            <a:gdLst/>
            <a:ahLst/>
            <a:cxnLst/>
            <a:rect l="l" t="t" r="r" b="b"/>
            <a:pathLst>
              <a:path w="3878" h="1159" extrusionOk="0">
                <a:moveTo>
                  <a:pt x="641" y="1"/>
                </a:moveTo>
                <a:cubicBezTo>
                  <a:pt x="259" y="1"/>
                  <a:pt x="0" y="259"/>
                  <a:pt x="0" y="642"/>
                </a:cubicBezTo>
                <a:cubicBezTo>
                  <a:pt x="0" y="900"/>
                  <a:pt x="259" y="1159"/>
                  <a:pt x="641" y="1159"/>
                </a:cubicBezTo>
                <a:lnTo>
                  <a:pt x="3226" y="1159"/>
                </a:lnTo>
                <a:cubicBezTo>
                  <a:pt x="3619" y="1159"/>
                  <a:pt x="3877" y="900"/>
                  <a:pt x="3877" y="642"/>
                </a:cubicBezTo>
                <a:cubicBezTo>
                  <a:pt x="3877" y="259"/>
                  <a:pt x="3619" y="1"/>
                  <a:pt x="3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57"/>
          <p:cNvSpPr/>
          <p:nvPr/>
        </p:nvSpPr>
        <p:spPr>
          <a:xfrm>
            <a:off x="5670723" y="3430241"/>
            <a:ext cx="80740" cy="26920"/>
          </a:xfrm>
          <a:custGeom>
            <a:avLst/>
            <a:gdLst/>
            <a:ahLst/>
            <a:cxnLst/>
            <a:rect l="l" t="t" r="r" b="b"/>
            <a:pathLst>
              <a:path w="3878" h="1293" extrusionOk="0">
                <a:moveTo>
                  <a:pt x="641" y="0"/>
                </a:moveTo>
                <a:cubicBezTo>
                  <a:pt x="259" y="0"/>
                  <a:pt x="0" y="259"/>
                  <a:pt x="0" y="641"/>
                </a:cubicBezTo>
                <a:cubicBezTo>
                  <a:pt x="0" y="1034"/>
                  <a:pt x="259" y="1293"/>
                  <a:pt x="641" y="1293"/>
                </a:cubicBezTo>
                <a:lnTo>
                  <a:pt x="3226" y="1293"/>
                </a:lnTo>
                <a:cubicBezTo>
                  <a:pt x="3619" y="1293"/>
                  <a:pt x="3877" y="1034"/>
                  <a:pt x="3877" y="641"/>
                </a:cubicBezTo>
                <a:cubicBezTo>
                  <a:pt x="3877" y="259"/>
                  <a:pt x="3619" y="0"/>
                  <a:pt x="3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57"/>
          <p:cNvSpPr/>
          <p:nvPr/>
        </p:nvSpPr>
        <p:spPr>
          <a:xfrm>
            <a:off x="5670723" y="3497406"/>
            <a:ext cx="80740" cy="24339"/>
          </a:xfrm>
          <a:custGeom>
            <a:avLst/>
            <a:gdLst/>
            <a:ahLst/>
            <a:cxnLst/>
            <a:rect l="l" t="t" r="r" b="b"/>
            <a:pathLst>
              <a:path w="3878" h="1169" extrusionOk="0">
                <a:moveTo>
                  <a:pt x="641" y="0"/>
                </a:moveTo>
                <a:cubicBezTo>
                  <a:pt x="259" y="0"/>
                  <a:pt x="0" y="259"/>
                  <a:pt x="0" y="517"/>
                </a:cubicBezTo>
                <a:cubicBezTo>
                  <a:pt x="0" y="910"/>
                  <a:pt x="259" y="1169"/>
                  <a:pt x="641" y="1169"/>
                </a:cubicBezTo>
                <a:lnTo>
                  <a:pt x="3226" y="1169"/>
                </a:lnTo>
                <a:cubicBezTo>
                  <a:pt x="3619" y="1169"/>
                  <a:pt x="3877" y="910"/>
                  <a:pt x="3877" y="517"/>
                </a:cubicBezTo>
                <a:cubicBezTo>
                  <a:pt x="3877" y="259"/>
                  <a:pt x="3619" y="0"/>
                  <a:pt x="3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57"/>
          <p:cNvSpPr/>
          <p:nvPr/>
        </p:nvSpPr>
        <p:spPr>
          <a:xfrm>
            <a:off x="5670723" y="3561969"/>
            <a:ext cx="80740" cy="24359"/>
          </a:xfrm>
          <a:custGeom>
            <a:avLst/>
            <a:gdLst/>
            <a:ahLst/>
            <a:cxnLst/>
            <a:rect l="l" t="t" r="r" b="b"/>
            <a:pathLst>
              <a:path w="3878" h="1170" extrusionOk="0">
                <a:moveTo>
                  <a:pt x="641" y="1"/>
                </a:moveTo>
                <a:cubicBezTo>
                  <a:pt x="259" y="1"/>
                  <a:pt x="0" y="259"/>
                  <a:pt x="0" y="652"/>
                </a:cubicBezTo>
                <a:cubicBezTo>
                  <a:pt x="0" y="911"/>
                  <a:pt x="259" y="1169"/>
                  <a:pt x="641" y="1169"/>
                </a:cubicBezTo>
                <a:lnTo>
                  <a:pt x="3226" y="1169"/>
                </a:lnTo>
                <a:cubicBezTo>
                  <a:pt x="3619" y="1169"/>
                  <a:pt x="3877" y="911"/>
                  <a:pt x="3877" y="652"/>
                </a:cubicBezTo>
                <a:cubicBezTo>
                  <a:pt x="3877" y="259"/>
                  <a:pt x="3619" y="1"/>
                  <a:pt x="322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57"/>
          <p:cNvSpPr/>
          <p:nvPr/>
        </p:nvSpPr>
        <p:spPr>
          <a:xfrm>
            <a:off x="6189911" y="3860757"/>
            <a:ext cx="115842" cy="115613"/>
          </a:xfrm>
          <a:custGeom>
            <a:avLst/>
            <a:gdLst/>
            <a:ahLst/>
            <a:cxnLst/>
            <a:rect l="l" t="t" r="r" b="b"/>
            <a:pathLst>
              <a:path w="5564" h="5553" extrusionOk="0">
                <a:moveTo>
                  <a:pt x="2720" y="0"/>
                </a:moveTo>
                <a:cubicBezTo>
                  <a:pt x="1169" y="0"/>
                  <a:pt x="1" y="1293"/>
                  <a:pt x="1" y="2844"/>
                </a:cubicBezTo>
                <a:cubicBezTo>
                  <a:pt x="1" y="4395"/>
                  <a:pt x="1169" y="5553"/>
                  <a:pt x="2720" y="5553"/>
                </a:cubicBezTo>
                <a:cubicBezTo>
                  <a:pt x="4271" y="5553"/>
                  <a:pt x="5563" y="4395"/>
                  <a:pt x="5563" y="2844"/>
                </a:cubicBezTo>
                <a:cubicBezTo>
                  <a:pt x="5563" y="1293"/>
                  <a:pt x="4271" y="0"/>
                  <a:pt x="272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57"/>
          <p:cNvSpPr/>
          <p:nvPr/>
        </p:nvSpPr>
        <p:spPr>
          <a:xfrm>
            <a:off x="6044608" y="3965585"/>
            <a:ext cx="99686" cy="99686"/>
          </a:xfrm>
          <a:custGeom>
            <a:avLst/>
            <a:gdLst/>
            <a:ahLst/>
            <a:cxnLst/>
            <a:rect l="l" t="t" r="r" b="b"/>
            <a:pathLst>
              <a:path w="4788" h="4788" extrusionOk="0">
                <a:moveTo>
                  <a:pt x="2327" y="1"/>
                </a:moveTo>
                <a:cubicBezTo>
                  <a:pt x="1035" y="1"/>
                  <a:pt x="1" y="1169"/>
                  <a:pt x="1" y="2461"/>
                </a:cubicBezTo>
                <a:cubicBezTo>
                  <a:pt x="1" y="3754"/>
                  <a:pt x="1035" y="4788"/>
                  <a:pt x="2327" y="4788"/>
                </a:cubicBezTo>
                <a:cubicBezTo>
                  <a:pt x="3620" y="4788"/>
                  <a:pt x="4788" y="3754"/>
                  <a:pt x="4788" y="2461"/>
                </a:cubicBezTo>
                <a:cubicBezTo>
                  <a:pt x="4788" y="1169"/>
                  <a:pt x="3620" y="1"/>
                  <a:pt x="23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57"/>
          <p:cNvSpPr/>
          <p:nvPr/>
        </p:nvSpPr>
        <p:spPr>
          <a:xfrm>
            <a:off x="6179147" y="4065251"/>
            <a:ext cx="45887" cy="48448"/>
          </a:xfrm>
          <a:custGeom>
            <a:avLst/>
            <a:gdLst/>
            <a:ahLst/>
            <a:cxnLst/>
            <a:rect l="l" t="t" r="r" b="b"/>
            <a:pathLst>
              <a:path w="2204" h="2327" extrusionOk="0">
                <a:moveTo>
                  <a:pt x="1035" y="1"/>
                </a:moveTo>
                <a:cubicBezTo>
                  <a:pt x="394" y="1"/>
                  <a:pt x="1" y="517"/>
                  <a:pt x="1" y="1159"/>
                </a:cubicBezTo>
                <a:cubicBezTo>
                  <a:pt x="1" y="1810"/>
                  <a:pt x="394" y="2327"/>
                  <a:pt x="1035" y="2327"/>
                </a:cubicBezTo>
                <a:cubicBezTo>
                  <a:pt x="1686" y="2327"/>
                  <a:pt x="2203" y="1810"/>
                  <a:pt x="2203" y="1159"/>
                </a:cubicBezTo>
                <a:cubicBezTo>
                  <a:pt x="2203" y="517"/>
                  <a:pt x="1686" y="1"/>
                  <a:pt x="103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57"/>
          <p:cNvSpPr/>
          <p:nvPr/>
        </p:nvSpPr>
        <p:spPr>
          <a:xfrm>
            <a:off x="6165801" y="3793383"/>
            <a:ext cx="45658" cy="45866"/>
          </a:xfrm>
          <a:custGeom>
            <a:avLst/>
            <a:gdLst/>
            <a:ahLst/>
            <a:cxnLst/>
            <a:rect l="l" t="t" r="r" b="b"/>
            <a:pathLst>
              <a:path w="2193" h="2203" extrusionOk="0">
                <a:moveTo>
                  <a:pt x="1159" y="0"/>
                </a:moveTo>
                <a:cubicBezTo>
                  <a:pt x="518" y="0"/>
                  <a:pt x="1" y="517"/>
                  <a:pt x="1" y="1169"/>
                </a:cubicBezTo>
                <a:cubicBezTo>
                  <a:pt x="1" y="1686"/>
                  <a:pt x="518" y="2203"/>
                  <a:pt x="1159" y="2203"/>
                </a:cubicBezTo>
                <a:cubicBezTo>
                  <a:pt x="1676" y="2203"/>
                  <a:pt x="2193" y="1686"/>
                  <a:pt x="2193" y="1169"/>
                </a:cubicBezTo>
                <a:cubicBezTo>
                  <a:pt x="2193" y="517"/>
                  <a:pt x="1676" y="0"/>
                  <a:pt x="115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57"/>
          <p:cNvSpPr/>
          <p:nvPr/>
        </p:nvSpPr>
        <p:spPr>
          <a:xfrm>
            <a:off x="6068947" y="3882284"/>
            <a:ext cx="34894" cy="37684"/>
          </a:xfrm>
          <a:custGeom>
            <a:avLst/>
            <a:gdLst/>
            <a:ahLst/>
            <a:cxnLst/>
            <a:rect l="l" t="t" r="r" b="b"/>
            <a:pathLst>
              <a:path w="1676" h="1810" extrusionOk="0">
                <a:moveTo>
                  <a:pt x="900" y="0"/>
                </a:moveTo>
                <a:cubicBezTo>
                  <a:pt x="383" y="0"/>
                  <a:pt x="0" y="383"/>
                  <a:pt x="0" y="900"/>
                </a:cubicBezTo>
                <a:cubicBezTo>
                  <a:pt x="0" y="1417"/>
                  <a:pt x="383" y="1810"/>
                  <a:pt x="900" y="1810"/>
                </a:cubicBezTo>
                <a:cubicBezTo>
                  <a:pt x="1293" y="1810"/>
                  <a:pt x="1675" y="1417"/>
                  <a:pt x="1675" y="900"/>
                </a:cubicBezTo>
                <a:cubicBezTo>
                  <a:pt x="1675" y="383"/>
                  <a:pt x="1293" y="0"/>
                  <a:pt x="9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57"/>
          <p:cNvSpPr/>
          <p:nvPr/>
        </p:nvSpPr>
        <p:spPr>
          <a:xfrm>
            <a:off x="6103820" y="3739563"/>
            <a:ext cx="29710" cy="32313"/>
          </a:xfrm>
          <a:custGeom>
            <a:avLst/>
            <a:gdLst/>
            <a:ahLst/>
            <a:cxnLst/>
            <a:rect l="l" t="t" r="r" b="b"/>
            <a:pathLst>
              <a:path w="1427" h="1552" extrusionOk="0">
                <a:moveTo>
                  <a:pt x="776" y="1"/>
                </a:moveTo>
                <a:cubicBezTo>
                  <a:pt x="393" y="1"/>
                  <a:pt x="0" y="393"/>
                  <a:pt x="0" y="776"/>
                </a:cubicBezTo>
                <a:cubicBezTo>
                  <a:pt x="0" y="1169"/>
                  <a:pt x="393" y="1551"/>
                  <a:pt x="776" y="1551"/>
                </a:cubicBezTo>
                <a:cubicBezTo>
                  <a:pt x="1168" y="1551"/>
                  <a:pt x="1427" y="1169"/>
                  <a:pt x="1427" y="776"/>
                </a:cubicBezTo>
                <a:cubicBezTo>
                  <a:pt x="1427" y="393"/>
                  <a:pt x="1168" y="1"/>
                  <a:pt x="77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57"/>
          <p:cNvSpPr/>
          <p:nvPr/>
        </p:nvSpPr>
        <p:spPr>
          <a:xfrm>
            <a:off x="5345035" y="3734192"/>
            <a:ext cx="823369" cy="500492"/>
          </a:xfrm>
          <a:custGeom>
            <a:avLst/>
            <a:gdLst/>
            <a:ahLst/>
            <a:cxnLst/>
            <a:rect l="l" t="t" r="r" b="b"/>
            <a:pathLst>
              <a:path w="39547" h="24039" extrusionOk="0">
                <a:moveTo>
                  <a:pt x="11632" y="1293"/>
                </a:moveTo>
                <a:cubicBezTo>
                  <a:pt x="11766" y="1427"/>
                  <a:pt x="11766" y="1427"/>
                  <a:pt x="11766" y="1551"/>
                </a:cubicBezTo>
                <a:lnTo>
                  <a:pt x="11766" y="1944"/>
                </a:lnTo>
                <a:cubicBezTo>
                  <a:pt x="11766" y="2326"/>
                  <a:pt x="11766" y="2843"/>
                  <a:pt x="11507" y="3236"/>
                </a:cubicBezTo>
                <a:cubicBezTo>
                  <a:pt x="11445" y="3361"/>
                  <a:pt x="11367" y="3494"/>
                  <a:pt x="11278" y="3628"/>
                </a:cubicBezTo>
                <a:lnTo>
                  <a:pt x="11278" y="3628"/>
                </a:lnTo>
                <a:cubicBezTo>
                  <a:pt x="11077" y="3344"/>
                  <a:pt x="10921" y="3030"/>
                  <a:pt x="10856" y="2719"/>
                </a:cubicBezTo>
                <a:cubicBezTo>
                  <a:pt x="10732" y="2585"/>
                  <a:pt x="10732" y="2326"/>
                  <a:pt x="10732" y="2202"/>
                </a:cubicBezTo>
                <a:cubicBezTo>
                  <a:pt x="10732" y="2068"/>
                  <a:pt x="10732" y="1944"/>
                  <a:pt x="10856" y="1809"/>
                </a:cubicBezTo>
                <a:cubicBezTo>
                  <a:pt x="10856" y="1685"/>
                  <a:pt x="10856" y="1551"/>
                  <a:pt x="10990" y="1427"/>
                </a:cubicBezTo>
                <a:cubicBezTo>
                  <a:pt x="10990" y="1427"/>
                  <a:pt x="11115" y="1427"/>
                  <a:pt x="11115" y="1293"/>
                </a:cubicBezTo>
                <a:close/>
                <a:moveTo>
                  <a:pt x="16935" y="1293"/>
                </a:moveTo>
                <a:cubicBezTo>
                  <a:pt x="16935" y="1427"/>
                  <a:pt x="16935" y="1427"/>
                  <a:pt x="17060" y="1551"/>
                </a:cubicBezTo>
                <a:lnTo>
                  <a:pt x="17060" y="1809"/>
                </a:lnTo>
                <a:lnTo>
                  <a:pt x="17060" y="1944"/>
                </a:lnTo>
                <a:cubicBezTo>
                  <a:pt x="17060" y="2547"/>
                  <a:pt x="16830" y="3270"/>
                  <a:pt x="16372" y="3784"/>
                </a:cubicBezTo>
                <a:lnTo>
                  <a:pt x="16372" y="3784"/>
                </a:lnTo>
                <a:cubicBezTo>
                  <a:pt x="16166" y="3372"/>
                  <a:pt x="16065" y="2914"/>
                  <a:pt x="16160" y="2461"/>
                </a:cubicBezTo>
                <a:lnTo>
                  <a:pt x="16160" y="2202"/>
                </a:lnTo>
                <a:cubicBezTo>
                  <a:pt x="16160" y="2068"/>
                  <a:pt x="16160" y="1809"/>
                  <a:pt x="16284" y="1685"/>
                </a:cubicBezTo>
                <a:cubicBezTo>
                  <a:pt x="16284" y="1551"/>
                  <a:pt x="16418" y="1427"/>
                  <a:pt x="16418" y="1427"/>
                </a:cubicBezTo>
                <a:cubicBezTo>
                  <a:pt x="16543" y="1293"/>
                  <a:pt x="16677" y="1293"/>
                  <a:pt x="16801" y="1293"/>
                </a:cubicBezTo>
                <a:close/>
                <a:moveTo>
                  <a:pt x="6855" y="1427"/>
                </a:moveTo>
                <a:cubicBezTo>
                  <a:pt x="6855" y="1427"/>
                  <a:pt x="6855" y="1551"/>
                  <a:pt x="6979" y="1551"/>
                </a:cubicBezTo>
                <a:lnTo>
                  <a:pt x="6979" y="1685"/>
                </a:lnTo>
                <a:lnTo>
                  <a:pt x="6979" y="1809"/>
                </a:lnTo>
                <a:cubicBezTo>
                  <a:pt x="6855" y="2068"/>
                  <a:pt x="6855" y="2461"/>
                  <a:pt x="6720" y="2719"/>
                </a:cubicBezTo>
                <a:cubicBezTo>
                  <a:pt x="6596" y="3236"/>
                  <a:pt x="6204" y="3619"/>
                  <a:pt x="5945" y="4136"/>
                </a:cubicBezTo>
                <a:cubicBezTo>
                  <a:pt x="5930" y="4152"/>
                  <a:pt x="5914" y="4167"/>
                  <a:pt x="5898" y="4183"/>
                </a:cubicBezTo>
                <a:lnTo>
                  <a:pt x="5898" y="4183"/>
                </a:lnTo>
                <a:cubicBezTo>
                  <a:pt x="5786" y="4007"/>
                  <a:pt x="5691" y="3814"/>
                  <a:pt x="5563" y="3619"/>
                </a:cubicBezTo>
                <a:lnTo>
                  <a:pt x="5563" y="2978"/>
                </a:lnTo>
                <a:cubicBezTo>
                  <a:pt x="5563" y="2719"/>
                  <a:pt x="5563" y="2461"/>
                  <a:pt x="5687" y="2202"/>
                </a:cubicBezTo>
                <a:cubicBezTo>
                  <a:pt x="5821" y="1944"/>
                  <a:pt x="5945" y="1685"/>
                  <a:pt x="6204" y="1551"/>
                </a:cubicBezTo>
                <a:cubicBezTo>
                  <a:pt x="6204" y="1551"/>
                  <a:pt x="6338" y="1427"/>
                  <a:pt x="6462" y="1427"/>
                </a:cubicBezTo>
                <a:close/>
                <a:moveTo>
                  <a:pt x="28432" y="1168"/>
                </a:moveTo>
                <a:cubicBezTo>
                  <a:pt x="28567" y="1168"/>
                  <a:pt x="28567" y="1168"/>
                  <a:pt x="28691" y="1293"/>
                </a:cubicBezTo>
                <a:cubicBezTo>
                  <a:pt x="28825" y="1293"/>
                  <a:pt x="28949" y="1427"/>
                  <a:pt x="28949" y="1685"/>
                </a:cubicBezTo>
                <a:cubicBezTo>
                  <a:pt x="29084" y="1809"/>
                  <a:pt x="29208" y="2068"/>
                  <a:pt x="29208" y="2326"/>
                </a:cubicBezTo>
                <a:lnTo>
                  <a:pt x="29208" y="2461"/>
                </a:lnTo>
                <a:cubicBezTo>
                  <a:pt x="29208" y="2843"/>
                  <a:pt x="29084" y="3360"/>
                  <a:pt x="28825" y="3753"/>
                </a:cubicBezTo>
                <a:cubicBezTo>
                  <a:pt x="28763" y="3907"/>
                  <a:pt x="28686" y="4061"/>
                  <a:pt x="28598" y="4213"/>
                </a:cubicBezTo>
                <a:lnTo>
                  <a:pt x="28598" y="4213"/>
                </a:lnTo>
                <a:cubicBezTo>
                  <a:pt x="28401" y="4068"/>
                  <a:pt x="28291" y="3828"/>
                  <a:pt x="28174" y="3495"/>
                </a:cubicBezTo>
                <a:cubicBezTo>
                  <a:pt x="28050" y="3236"/>
                  <a:pt x="28050" y="2843"/>
                  <a:pt x="28050" y="2461"/>
                </a:cubicBezTo>
                <a:cubicBezTo>
                  <a:pt x="27915" y="2461"/>
                  <a:pt x="27915" y="2326"/>
                  <a:pt x="27915" y="2326"/>
                </a:cubicBezTo>
                <a:cubicBezTo>
                  <a:pt x="27915" y="1944"/>
                  <a:pt x="28050" y="1685"/>
                  <a:pt x="28174" y="1427"/>
                </a:cubicBezTo>
                <a:lnTo>
                  <a:pt x="28308" y="1293"/>
                </a:lnTo>
                <a:cubicBezTo>
                  <a:pt x="28308" y="1168"/>
                  <a:pt x="28432" y="1168"/>
                  <a:pt x="28432" y="1168"/>
                </a:cubicBezTo>
                <a:close/>
                <a:moveTo>
                  <a:pt x="22622" y="1293"/>
                </a:moveTo>
                <a:cubicBezTo>
                  <a:pt x="22746" y="1293"/>
                  <a:pt x="22880" y="1427"/>
                  <a:pt x="23004" y="1427"/>
                </a:cubicBezTo>
                <a:cubicBezTo>
                  <a:pt x="23139" y="1551"/>
                  <a:pt x="23263" y="1809"/>
                  <a:pt x="23397" y="1944"/>
                </a:cubicBezTo>
                <a:cubicBezTo>
                  <a:pt x="23397" y="2202"/>
                  <a:pt x="23521" y="2326"/>
                  <a:pt x="23521" y="2585"/>
                </a:cubicBezTo>
                <a:lnTo>
                  <a:pt x="23521" y="2843"/>
                </a:lnTo>
                <a:cubicBezTo>
                  <a:pt x="23397" y="3102"/>
                  <a:pt x="23263" y="3495"/>
                  <a:pt x="23139" y="3753"/>
                </a:cubicBezTo>
                <a:cubicBezTo>
                  <a:pt x="22970" y="3922"/>
                  <a:pt x="22801" y="4144"/>
                  <a:pt x="22595" y="4350"/>
                </a:cubicBezTo>
                <a:lnTo>
                  <a:pt x="22595" y="4350"/>
                </a:lnTo>
                <a:cubicBezTo>
                  <a:pt x="22217" y="3723"/>
                  <a:pt x="21971" y="3087"/>
                  <a:pt x="21971" y="2461"/>
                </a:cubicBezTo>
                <a:lnTo>
                  <a:pt x="21971" y="2068"/>
                </a:lnTo>
                <a:cubicBezTo>
                  <a:pt x="21971" y="1944"/>
                  <a:pt x="22105" y="1685"/>
                  <a:pt x="22105" y="1551"/>
                </a:cubicBezTo>
                <a:cubicBezTo>
                  <a:pt x="22105" y="1427"/>
                  <a:pt x="22229" y="1427"/>
                  <a:pt x="22229" y="1427"/>
                </a:cubicBezTo>
                <a:cubicBezTo>
                  <a:pt x="22229" y="1293"/>
                  <a:pt x="22363" y="1293"/>
                  <a:pt x="22363" y="1293"/>
                </a:cubicBezTo>
                <a:close/>
                <a:moveTo>
                  <a:pt x="11373" y="0"/>
                </a:moveTo>
                <a:cubicBezTo>
                  <a:pt x="11115" y="0"/>
                  <a:pt x="10856" y="135"/>
                  <a:pt x="10598" y="259"/>
                </a:cubicBezTo>
                <a:cubicBezTo>
                  <a:pt x="10339" y="393"/>
                  <a:pt x="10215" y="517"/>
                  <a:pt x="9957" y="776"/>
                </a:cubicBezTo>
                <a:cubicBezTo>
                  <a:pt x="9822" y="1034"/>
                  <a:pt x="9698" y="1168"/>
                  <a:pt x="9698" y="1427"/>
                </a:cubicBezTo>
                <a:cubicBezTo>
                  <a:pt x="9564" y="1685"/>
                  <a:pt x="9564" y="1944"/>
                  <a:pt x="9564" y="2202"/>
                </a:cubicBezTo>
                <a:cubicBezTo>
                  <a:pt x="9564" y="2461"/>
                  <a:pt x="9564" y="2843"/>
                  <a:pt x="9698" y="3102"/>
                </a:cubicBezTo>
                <a:cubicBezTo>
                  <a:pt x="9850" y="3637"/>
                  <a:pt x="10135" y="4126"/>
                  <a:pt x="10476" y="4568"/>
                </a:cubicBezTo>
                <a:lnTo>
                  <a:pt x="10476" y="4568"/>
                </a:lnTo>
                <a:cubicBezTo>
                  <a:pt x="10390" y="4647"/>
                  <a:pt x="10302" y="4721"/>
                  <a:pt x="10215" y="4787"/>
                </a:cubicBezTo>
                <a:cubicBezTo>
                  <a:pt x="9564" y="5170"/>
                  <a:pt x="8923" y="5304"/>
                  <a:pt x="8271" y="5304"/>
                </a:cubicBezTo>
                <a:cubicBezTo>
                  <a:pt x="8013" y="5304"/>
                  <a:pt x="7754" y="5304"/>
                  <a:pt x="7496" y="5170"/>
                </a:cubicBezTo>
                <a:cubicBezTo>
                  <a:pt x="7269" y="5096"/>
                  <a:pt x="6996" y="5019"/>
                  <a:pt x="6756" y="4915"/>
                </a:cubicBezTo>
                <a:lnTo>
                  <a:pt x="6756" y="4915"/>
                </a:lnTo>
                <a:cubicBezTo>
                  <a:pt x="6925" y="4711"/>
                  <a:pt x="7087" y="4496"/>
                  <a:pt x="7237" y="4270"/>
                </a:cubicBezTo>
                <a:cubicBezTo>
                  <a:pt x="7496" y="4012"/>
                  <a:pt x="7630" y="3619"/>
                  <a:pt x="7889" y="3102"/>
                </a:cubicBezTo>
                <a:cubicBezTo>
                  <a:pt x="8013" y="2719"/>
                  <a:pt x="8147" y="2326"/>
                  <a:pt x="8147" y="1809"/>
                </a:cubicBezTo>
                <a:lnTo>
                  <a:pt x="8147" y="1685"/>
                </a:lnTo>
                <a:lnTo>
                  <a:pt x="8147" y="1293"/>
                </a:lnTo>
                <a:cubicBezTo>
                  <a:pt x="8013" y="1168"/>
                  <a:pt x="8013" y="1034"/>
                  <a:pt x="7889" y="910"/>
                </a:cubicBezTo>
                <a:cubicBezTo>
                  <a:pt x="7754" y="651"/>
                  <a:pt x="7630" y="393"/>
                  <a:pt x="7372" y="393"/>
                </a:cubicBezTo>
                <a:cubicBezTo>
                  <a:pt x="7113" y="259"/>
                  <a:pt x="6855" y="135"/>
                  <a:pt x="6720" y="135"/>
                </a:cubicBezTo>
                <a:cubicBezTo>
                  <a:pt x="6462" y="135"/>
                  <a:pt x="6204" y="259"/>
                  <a:pt x="6079" y="259"/>
                </a:cubicBezTo>
                <a:cubicBezTo>
                  <a:pt x="5821" y="393"/>
                  <a:pt x="5687" y="393"/>
                  <a:pt x="5428" y="517"/>
                </a:cubicBezTo>
                <a:cubicBezTo>
                  <a:pt x="5046" y="910"/>
                  <a:pt x="4787" y="1293"/>
                  <a:pt x="4653" y="1685"/>
                </a:cubicBezTo>
                <a:cubicBezTo>
                  <a:pt x="4394" y="2068"/>
                  <a:pt x="4270" y="2461"/>
                  <a:pt x="4270" y="2978"/>
                </a:cubicBezTo>
                <a:cubicBezTo>
                  <a:pt x="4270" y="3360"/>
                  <a:pt x="4394" y="3753"/>
                  <a:pt x="4529" y="4012"/>
                </a:cubicBezTo>
                <a:cubicBezTo>
                  <a:pt x="4674" y="4371"/>
                  <a:pt x="4819" y="4692"/>
                  <a:pt x="5009" y="4973"/>
                </a:cubicBezTo>
                <a:lnTo>
                  <a:pt x="5009" y="4973"/>
                </a:lnTo>
                <a:cubicBezTo>
                  <a:pt x="4884" y="5083"/>
                  <a:pt x="4764" y="5193"/>
                  <a:pt x="4653" y="5304"/>
                </a:cubicBezTo>
                <a:cubicBezTo>
                  <a:pt x="3236" y="6462"/>
                  <a:pt x="1685" y="7630"/>
                  <a:pt x="0" y="8406"/>
                </a:cubicBezTo>
                <a:lnTo>
                  <a:pt x="517" y="9440"/>
                </a:lnTo>
                <a:cubicBezTo>
                  <a:pt x="2202" y="8664"/>
                  <a:pt x="3877" y="7496"/>
                  <a:pt x="5428" y="6204"/>
                </a:cubicBezTo>
                <a:cubicBezTo>
                  <a:pt x="5589" y="6076"/>
                  <a:pt x="5749" y="5941"/>
                  <a:pt x="5906" y="5799"/>
                </a:cubicBezTo>
                <a:lnTo>
                  <a:pt x="5906" y="5799"/>
                </a:lnTo>
                <a:cubicBezTo>
                  <a:pt x="6309" y="6054"/>
                  <a:pt x="6711" y="6233"/>
                  <a:pt x="7113" y="6338"/>
                </a:cubicBezTo>
                <a:cubicBezTo>
                  <a:pt x="7496" y="6462"/>
                  <a:pt x="7889" y="6462"/>
                  <a:pt x="8271" y="6462"/>
                </a:cubicBezTo>
                <a:cubicBezTo>
                  <a:pt x="8788" y="6462"/>
                  <a:pt x="9440" y="6338"/>
                  <a:pt x="9957" y="6204"/>
                </a:cubicBezTo>
                <a:cubicBezTo>
                  <a:pt x="10426" y="6004"/>
                  <a:pt x="10862" y="5731"/>
                  <a:pt x="11245" y="5424"/>
                </a:cubicBezTo>
                <a:lnTo>
                  <a:pt x="11245" y="5424"/>
                </a:lnTo>
                <a:cubicBezTo>
                  <a:pt x="11246" y="5425"/>
                  <a:pt x="11248" y="5427"/>
                  <a:pt x="11249" y="5428"/>
                </a:cubicBezTo>
                <a:cubicBezTo>
                  <a:pt x="12024" y="5945"/>
                  <a:pt x="12924" y="6204"/>
                  <a:pt x="13958" y="6204"/>
                </a:cubicBezTo>
                <a:lnTo>
                  <a:pt x="14609" y="6204"/>
                </a:lnTo>
                <a:cubicBezTo>
                  <a:pt x="15213" y="6131"/>
                  <a:pt x="15771" y="5879"/>
                  <a:pt x="16260" y="5527"/>
                </a:cubicBezTo>
                <a:lnTo>
                  <a:pt x="16260" y="5527"/>
                </a:lnTo>
                <a:cubicBezTo>
                  <a:pt x="16688" y="5968"/>
                  <a:pt x="17199" y="6279"/>
                  <a:pt x="17835" y="6462"/>
                </a:cubicBezTo>
                <a:cubicBezTo>
                  <a:pt x="18352" y="6720"/>
                  <a:pt x="18869" y="6720"/>
                  <a:pt x="19520" y="6720"/>
                </a:cubicBezTo>
                <a:cubicBezTo>
                  <a:pt x="20458" y="6720"/>
                  <a:pt x="21484" y="6470"/>
                  <a:pt x="22390" y="5962"/>
                </a:cubicBezTo>
                <a:lnTo>
                  <a:pt x="22390" y="5962"/>
                </a:lnTo>
                <a:cubicBezTo>
                  <a:pt x="22545" y="6098"/>
                  <a:pt x="22710" y="6224"/>
                  <a:pt x="22880" y="6338"/>
                </a:cubicBezTo>
                <a:cubicBezTo>
                  <a:pt x="23521" y="6855"/>
                  <a:pt x="24431" y="7237"/>
                  <a:pt x="25465" y="7237"/>
                </a:cubicBezTo>
                <a:lnTo>
                  <a:pt x="25589" y="7237"/>
                </a:lnTo>
                <a:cubicBezTo>
                  <a:pt x="26241" y="7237"/>
                  <a:pt x="26758" y="7113"/>
                  <a:pt x="27399" y="6855"/>
                </a:cubicBezTo>
                <a:cubicBezTo>
                  <a:pt x="27881" y="6610"/>
                  <a:pt x="28364" y="6270"/>
                  <a:pt x="28784" y="5861"/>
                </a:cubicBezTo>
                <a:lnTo>
                  <a:pt x="28784" y="5861"/>
                </a:lnTo>
                <a:cubicBezTo>
                  <a:pt x="28923" y="5937"/>
                  <a:pt x="29066" y="6008"/>
                  <a:pt x="29208" y="6079"/>
                </a:cubicBezTo>
                <a:cubicBezTo>
                  <a:pt x="29725" y="6204"/>
                  <a:pt x="30242" y="6204"/>
                  <a:pt x="30893" y="6204"/>
                </a:cubicBezTo>
                <a:cubicBezTo>
                  <a:pt x="31410" y="6204"/>
                  <a:pt x="31927" y="6204"/>
                  <a:pt x="32444" y="6079"/>
                </a:cubicBezTo>
                <a:cubicBezTo>
                  <a:pt x="33343" y="5945"/>
                  <a:pt x="34253" y="5821"/>
                  <a:pt x="35029" y="5821"/>
                </a:cubicBezTo>
                <a:cubicBezTo>
                  <a:pt x="35546" y="5821"/>
                  <a:pt x="35928" y="5821"/>
                  <a:pt x="36445" y="6079"/>
                </a:cubicBezTo>
                <a:cubicBezTo>
                  <a:pt x="36838" y="6338"/>
                  <a:pt x="37221" y="6596"/>
                  <a:pt x="37479" y="6979"/>
                </a:cubicBezTo>
                <a:cubicBezTo>
                  <a:pt x="37738" y="7372"/>
                  <a:pt x="37996" y="7889"/>
                  <a:pt x="38130" y="8406"/>
                </a:cubicBezTo>
                <a:cubicBezTo>
                  <a:pt x="38255" y="9047"/>
                  <a:pt x="38389" y="9698"/>
                  <a:pt x="38389" y="10474"/>
                </a:cubicBezTo>
                <a:lnTo>
                  <a:pt x="38389" y="24038"/>
                </a:lnTo>
                <a:lnTo>
                  <a:pt x="39547" y="24038"/>
                </a:lnTo>
                <a:lnTo>
                  <a:pt x="39547" y="10474"/>
                </a:lnTo>
                <a:cubicBezTo>
                  <a:pt x="39547" y="9698"/>
                  <a:pt x="39547" y="8923"/>
                  <a:pt x="39288" y="8147"/>
                </a:cubicBezTo>
                <a:cubicBezTo>
                  <a:pt x="39164" y="7496"/>
                  <a:pt x="38906" y="6855"/>
                  <a:pt x="38513" y="6338"/>
                </a:cubicBezTo>
                <a:cubicBezTo>
                  <a:pt x="38130" y="5821"/>
                  <a:pt x="37613" y="5304"/>
                  <a:pt x="36962" y="5046"/>
                </a:cubicBezTo>
                <a:cubicBezTo>
                  <a:pt x="36321" y="4653"/>
                  <a:pt x="35670" y="4529"/>
                  <a:pt x="35029" y="4529"/>
                </a:cubicBezTo>
                <a:cubicBezTo>
                  <a:pt x="33995" y="4529"/>
                  <a:pt x="33085" y="4787"/>
                  <a:pt x="32185" y="4911"/>
                </a:cubicBezTo>
                <a:cubicBezTo>
                  <a:pt x="31793" y="5046"/>
                  <a:pt x="31276" y="5046"/>
                  <a:pt x="30893" y="5046"/>
                </a:cubicBezTo>
                <a:cubicBezTo>
                  <a:pt x="30376" y="5046"/>
                  <a:pt x="29983" y="5046"/>
                  <a:pt x="29601" y="4911"/>
                </a:cubicBezTo>
                <a:cubicBezTo>
                  <a:pt x="29588" y="4907"/>
                  <a:pt x="29575" y="4903"/>
                  <a:pt x="29562" y="4898"/>
                </a:cubicBezTo>
                <a:lnTo>
                  <a:pt x="29562" y="4898"/>
                </a:lnTo>
                <a:cubicBezTo>
                  <a:pt x="30031" y="4156"/>
                  <a:pt x="30376" y="3304"/>
                  <a:pt x="30376" y="2461"/>
                </a:cubicBezTo>
                <a:lnTo>
                  <a:pt x="30376" y="2202"/>
                </a:lnTo>
                <a:cubicBezTo>
                  <a:pt x="30376" y="1944"/>
                  <a:pt x="30242" y="1685"/>
                  <a:pt x="30242" y="1551"/>
                </a:cubicBezTo>
                <a:cubicBezTo>
                  <a:pt x="30118" y="1168"/>
                  <a:pt x="29859" y="776"/>
                  <a:pt x="29601" y="517"/>
                </a:cubicBezTo>
                <a:cubicBezTo>
                  <a:pt x="29466" y="393"/>
                  <a:pt x="29342" y="259"/>
                  <a:pt x="29084" y="135"/>
                </a:cubicBezTo>
                <a:cubicBezTo>
                  <a:pt x="28949" y="0"/>
                  <a:pt x="28691" y="0"/>
                  <a:pt x="28432" y="0"/>
                </a:cubicBezTo>
                <a:lnTo>
                  <a:pt x="28308" y="0"/>
                </a:lnTo>
                <a:cubicBezTo>
                  <a:pt x="28050" y="0"/>
                  <a:pt x="27791" y="135"/>
                  <a:pt x="27533" y="393"/>
                </a:cubicBezTo>
                <a:lnTo>
                  <a:pt x="27140" y="776"/>
                </a:lnTo>
                <a:cubicBezTo>
                  <a:pt x="27016" y="1034"/>
                  <a:pt x="26882" y="1293"/>
                  <a:pt x="26882" y="1551"/>
                </a:cubicBezTo>
                <a:cubicBezTo>
                  <a:pt x="26758" y="1809"/>
                  <a:pt x="26758" y="2068"/>
                  <a:pt x="26758" y="2326"/>
                </a:cubicBezTo>
                <a:lnTo>
                  <a:pt x="26758" y="2585"/>
                </a:lnTo>
                <a:cubicBezTo>
                  <a:pt x="26882" y="2978"/>
                  <a:pt x="26882" y="3495"/>
                  <a:pt x="27016" y="3877"/>
                </a:cubicBezTo>
                <a:cubicBezTo>
                  <a:pt x="27274" y="4270"/>
                  <a:pt x="27399" y="4787"/>
                  <a:pt x="27791" y="5046"/>
                </a:cubicBezTo>
                <a:cubicBezTo>
                  <a:pt x="27816" y="5079"/>
                  <a:pt x="27842" y="5112"/>
                  <a:pt x="27868" y="5143"/>
                </a:cubicBezTo>
                <a:lnTo>
                  <a:pt x="27868" y="5143"/>
                </a:lnTo>
                <a:cubicBezTo>
                  <a:pt x="27758" y="5249"/>
                  <a:pt x="27645" y="5345"/>
                  <a:pt x="27533" y="5428"/>
                </a:cubicBezTo>
                <a:cubicBezTo>
                  <a:pt x="26882" y="5821"/>
                  <a:pt x="26241" y="6079"/>
                  <a:pt x="25589" y="6079"/>
                </a:cubicBezTo>
                <a:lnTo>
                  <a:pt x="25465" y="6079"/>
                </a:lnTo>
                <a:cubicBezTo>
                  <a:pt x="24948" y="6079"/>
                  <a:pt x="24555" y="5945"/>
                  <a:pt x="24173" y="5687"/>
                </a:cubicBezTo>
                <a:cubicBezTo>
                  <a:pt x="23882" y="5571"/>
                  <a:pt x="23618" y="5404"/>
                  <a:pt x="23380" y="5209"/>
                </a:cubicBezTo>
                <a:lnTo>
                  <a:pt x="23380" y="5209"/>
                </a:lnTo>
                <a:cubicBezTo>
                  <a:pt x="23633" y="4974"/>
                  <a:pt x="23864" y="4743"/>
                  <a:pt x="24038" y="4394"/>
                </a:cubicBezTo>
                <a:cubicBezTo>
                  <a:pt x="24297" y="4012"/>
                  <a:pt x="24555" y="3495"/>
                  <a:pt x="24690" y="2978"/>
                </a:cubicBezTo>
                <a:lnTo>
                  <a:pt x="24690" y="2585"/>
                </a:lnTo>
                <a:cubicBezTo>
                  <a:pt x="24690" y="2068"/>
                  <a:pt x="24555" y="1551"/>
                  <a:pt x="24297" y="1168"/>
                </a:cubicBezTo>
                <a:cubicBezTo>
                  <a:pt x="24173" y="910"/>
                  <a:pt x="23914" y="776"/>
                  <a:pt x="23780" y="517"/>
                </a:cubicBezTo>
                <a:lnTo>
                  <a:pt x="23004" y="135"/>
                </a:lnTo>
                <a:lnTo>
                  <a:pt x="22487" y="135"/>
                </a:lnTo>
                <a:cubicBezTo>
                  <a:pt x="22229" y="135"/>
                  <a:pt x="22105" y="135"/>
                  <a:pt x="21846" y="259"/>
                </a:cubicBezTo>
                <a:cubicBezTo>
                  <a:pt x="21712" y="259"/>
                  <a:pt x="21588" y="393"/>
                  <a:pt x="21330" y="517"/>
                </a:cubicBezTo>
                <a:lnTo>
                  <a:pt x="20937" y="1293"/>
                </a:lnTo>
                <a:cubicBezTo>
                  <a:pt x="20813" y="1551"/>
                  <a:pt x="20813" y="1685"/>
                  <a:pt x="20813" y="1944"/>
                </a:cubicBezTo>
                <a:lnTo>
                  <a:pt x="20813" y="2461"/>
                </a:lnTo>
                <a:cubicBezTo>
                  <a:pt x="20813" y="3102"/>
                  <a:pt x="20937" y="3619"/>
                  <a:pt x="21195" y="4270"/>
                </a:cubicBezTo>
                <a:cubicBezTo>
                  <a:pt x="21281" y="4527"/>
                  <a:pt x="21409" y="4783"/>
                  <a:pt x="21571" y="5030"/>
                </a:cubicBezTo>
                <a:lnTo>
                  <a:pt x="21571" y="5030"/>
                </a:lnTo>
                <a:cubicBezTo>
                  <a:pt x="20919" y="5349"/>
                  <a:pt x="20183" y="5563"/>
                  <a:pt x="19520" y="5563"/>
                </a:cubicBezTo>
                <a:cubicBezTo>
                  <a:pt x="19003" y="5563"/>
                  <a:pt x="18610" y="5563"/>
                  <a:pt x="18228" y="5428"/>
                </a:cubicBezTo>
                <a:cubicBezTo>
                  <a:pt x="17797" y="5257"/>
                  <a:pt x="17425" y="5032"/>
                  <a:pt x="17111" y="4749"/>
                </a:cubicBezTo>
                <a:lnTo>
                  <a:pt x="17111" y="4749"/>
                </a:lnTo>
                <a:cubicBezTo>
                  <a:pt x="17139" y="4717"/>
                  <a:pt x="17167" y="4685"/>
                  <a:pt x="17194" y="4653"/>
                </a:cubicBezTo>
                <a:cubicBezTo>
                  <a:pt x="17835" y="3877"/>
                  <a:pt x="18228" y="2978"/>
                  <a:pt x="18228" y="1944"/>
                </a:cubicBezTo>
                <a:lnTo>
                  <a:pt x="18228" y="1809"/>
                </a:lnTo>
                <a:cubicBezTo>
                  <a:pt x="18228" y="1551"/>
                  <a:pt x="18228" y="1427"/>
                  <a:pt x="18093" y="1168"/>
                </a:cubicBezTo>
                <a:cubicBezTo>
                  <a:pt x="18093" y="910"/>
                  <a:pt x="17969" y="776"/>
                  <a:pt x="17835" y="517"/>
                </a:cubicBezTo>
                <a:cubicBezTo>
                  <a:pt x="17576" y="393"/>
                  <a:pt x="17452" y="259"/>
                  <a:pt x="17318" y="259"/>
                </a:cubicBezTo>
                <a:cubicBezTo>
                  <a:pt x="17060" y="135"/>
                  <a:pt x="16935" y="135"/>
                  <a:pt x="16801" y="135"/>
                </a:cubicBezTo>
                <a:cubicBezTo>
                  <a:pt x="16418" y="135"/>
                  <a:pt x="16026" y="259"/>
                  <a:pt x="15767" y="517"/>
                </a:cubicBezTo>
                <a:cubicBezTo>
                  <a:pt x="15509" y="651"/>
                  <a:pt x="15250" y="910"/>
                  <a:pt x="15126" y="1168"/>
                </a:cubicBezTo>
                <a:cubicBezTo>
                  <a:pt x="14992" y="1551"/>
                  <a:pt x="14992" y="1809"/>
                  <a:pt x="14992" y="2068"/>
                </a:cubicBezTo>
                <a:cubicBezTo>
                  <a:pt x="14868" y="2202"/>
                  <a:pt x="14868" y="2326"/>
                  <a:pt x="14868" y="2461"/>
                </a:cubicBezTo>
                <a:cubicBezTo>
                  <a:pt x="14868" y="3216"/>
                  <a:pt x="15137" y="3978"/>
                  <a:pt x="15529" y="4582"/>
                </a:cubicBezTo>
                <a:lnTo>
                  <a:pt x="15529" y="4582"/>
                </a:lnTo>
                <a:cubicBezTo>
                  <a:pt x="15177" y="4817"/>
                  <a:pt x="14785" y="4970"/>
                  <a:pt x="14351" y="5046"/>
                </a:cubicBezTo>
                <a:lnTo>
                  <a:pt x="13958" y="5046"/>
                </a:lnTo>
                <a:cubicBezTo>
                  <a:pt x="13374" y="5046"/>
                  <a:pt x="12680" y="4831"/>
                  <a:pt x="12170" y="4497"/>
                </a:cubicBezTo>
                <a:lnTo>
                  <a:pt x="12170" y="4497"/>
                </a:lnTo>
                <a:cubicBezTo>
                  <a:pt x="12676" y="3728"/>
                  <a:pt x="13058" y="2831"/>
                  <a:pt x="13058" y="1944"/>
                </a:cubicBezTo>
                <a:lnTo>
                  <a:pt x="13058" y="1809"/>
                </a:lnTo>
                <a:cubicBezTo>
                  <a:pt x="12924" y="1685"/>
                  <a:pt x="12924" y="1427"/>
                  <a:pt x="12924" y="1293"/>
                </a:cubicBezTo>
                <a:cubicBezTo>
                  <a:pt x="12800" y="1034"/>
                  <a:pt x="12800" y="776"/>
                  <a:pt x="12541" y="517"/>
                </a:cubicBezTo>
                <a:cubicBezTo>
                  <a:pt x="12407" y="393"/>
                  <a:pt x="12283" y="259"/>
                  <a:pt x="12024" y="135"/>
                </a:cubicBezTo>
                <a:cubicBezTo>
                  <a:pt x="11890" y="135"/>
                  <a:pt x="11632" y="0"/>
                  <a:pt x="1137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57"/>
          <p:cNvSpPr/>
          <p:nvPr/>
        </p:nvSpPr>
        <p:spPr>
          <a:xfrm>
            <a:off x="6268048" y="3075718"/>
            <a:ext cx="400847" cy="322252"/>
          </a:xfrm>
          <a:custGeom>
            <a:avLst/>
            <a:gdLst/>
            <a:ahLst/>
            <a:cxnLst/>
            <a:rect l="l" t="t" r="r" b="b"/>
            <a:pathLst>
              <a:path w="19253" h="15478" extrusionOk="0">
                <a:moveTo>
                  <a:pt x="3828" y="0"/>
                </a:moveTo>
                <a:cubicBezTo>
                  <a:pt x="3746" y="0"/>
                  <a:pt x="3682" y="31"/>
                  <a:pt x="3620" y="93"/>
                </a:cubicBezTo>
                <a:cubicBezTo>
                  <a:pt x="3485" y="228"/>
                  <a:pt x="3361" y="352"/>
                  <a:pt x="3361" y="486"/>
                </a:cubicBezTo>
                <a:lnTo>
                  <a:pt x="125" y="14702"/>
                </a:lnTo>
                <a:cubicBezTo>
                  <a:pt x="1" y="15085"/>
                  <a:pt x="259" y="15343"/>
                  <a:pt x="518" y="15478"/>
                </a:cubicBezTo>
                <a:cubicBezTo>
                  <a:pt x="900" y="15478"/>
                  <a:pt x="1159" y="15343"/>
                  <a:pt x="1293" y="14961"/>
                </a:cubicBezTo>
                <a:lnTo>
                  <a:pt x="4395" y="1385"/>
                </a:lnTo>
                <a:lnTo>
                  <a:pt x="18477" y="5139"/>
                </a:lnTo>
                <a:cubicBezTo>
                  <a:pt x="18870" y="5139"/>
                  <a:pt x="19128" y="5004"/>
                  <a:pt x="19252" y="4622"/>
                </a:cubicBezTo>
                <a:cubicBezTo>
                  <a:pt x="19252" y="4363"/>
                  <a:pt x="19128" y="3970"/>
                  <a:pt x="18870" y="3970"/>
                </a:cubicBezTo>
                <a:lnTo>
                  <a:pt x="4136" y="93"/>
                </a:lnTo>
                <a:cubicBezTo>
                  <a:pt x="4007" y="31"/>
                  <a:pt x="3909" y="0"/>
                  <a:pt x="3828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57"/>
          <p:cNvSpPr/>
          <p:nvPr/>
        </p:nvSpPr>
        <p:spPr>
          <a:xfrm>
            <a:off x="6225014" y="2962061"/>
            <a:ext cx="250131" cy="252942"/>
          </a:xfrm>
          <a:custGeom>
            <a:avLst/>
            <a:gdLst/>
            <a:ahLst/>
            <a:cxnLst/>
            <a:rect l="l" t="t" r="r" b="b"/>
            <a:pathLst>
              <a:path w="12014" h="12149" extrusionOk="0">
                <a:moveTo>
                  <a:pt x="5945" y="0"/>
                </a:moveTo>
                <a:cubicBezTo>
                  <a:pt x="2709" y="0"/>
                  <a:pt x="0" y="2709"/>
                  <a:pt x="0" y="6069"/>
                </a:cubicBezTo>
                <a:cubicBezTo>
                  <a:pt x="0" y="9429"/>
                  <a:pt x="2709" y="12148"/>
                  <a:pt x="5945" y="12148"/>
                </a:cubicBezTo>
                <a:cubicBezTo>
                  <a:pt x="9305" y="12148"/>
                  <a:pt x="12014" y="9429"/>
                  <a:pt x="12014" y="6069"/>
                </a:cubicBezTo>
                <a:cubicBezTo>
                  <a:pt x="12014" y="2709"/>
                  <a:pt x="9305" y="0"/>
                  <a:pt x="594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57"/>
          <p:cNvSpPr/>
          <p:nvPr/>
        </p:nvSpPr>
        <p:spPr>
          <a:xfrm>
            <a:off x="6211439" y="2951297"/>
            <a:ext cx="277281" cy="274470"/>
          </a:xfrm>
          <a:custGeom>
            <a:avLst/>
            <a:gdLst/>
            <a:ahLst/>
            <a:cxnLst/>
            <a:rect l="l" t="t" r="r" b="b"/>
            <a:pathLst>
              <a:path w="13318" h="13183" extrusionOk="0">
                <a:moveTo>
                  <a:pt x="6597" y="1158"/>
                </a:moveTo>
                <a:cubicBezTo>
                  <a:pt x="8148" y="1158"/>
                  <a:pt x="9564" y="1675"/>
                  <a:pt x="10474" y="2709"/>
                </a:cubicBezTo>
                <a:cubicBezTo>
                  <a:pt x="11508" y="3743"/>
                  <a:pt x="12149" y="5035"/>
                  <a:pt x="12149" y="6586"/>
                </a:cubicBezTo>
                <a:cubicBezTo>
                  <a:pt x="12149" y="8137"/>
                  <a:pt x="11508" y="9429"/>
                  <a:pt x="10474" y="10463"/>
                </a:cubicBezTo>
                <a:cubicBezTo>
                  <a:pt x="9564" y="11497"/>
                  <a:pt x="8148" y="12014"/>
                  <a:pt x="6597" y="12014"/>
                </a:cubicBezTo>
                <a:cubicBezTo>
                  <a:pt x="5170" y="12014"/>
                  <a:pt x="3754" y="11497"/>
                  <a:pt x="2844" y="10463"/>
                </a:cubicBezTo>
                <a:cubicBezTo>
                  <a:pt x="1810" y="9429"/>
                  <a:pt x="1169" y="8137"/>
                  <a:pt x="1169" y="6586"/>
                </a:cubicBezTo>
                <a:cubicBezTo>
                  <a:pt x="1169" y="5035"/>
                  <a:pt x="1810" y="3743"/>
                  <a:pt x="2844" y="2709"/>
                </a:cubicBezTo>
                <a:cubicBezTo>
                  <a:pt x="3754" y="1675"/>
                  <a:pt x="5170" y="1158"/>
                  <a:pt x="6597" y="1158"/>
                </a:cubicBezTo>
                <a:close/>
                <a:moveTo>
                  <a:pt x="6597" y="0"/>
                </a:moveTo>
                <a:cubicBezTo>
                  <a:pt x="4788" y="0"/>
                  <a:pt x="3102" y="641"/>
                  <a:pt x="1944" y="1934"/>
                </a:cubicBezTo>
                <a:cubicBezTo>
                  <a:pt x="776" y="3102"/>
                  <a:pt x="1" y="4777"/>
                  <a:pt x="1" y="6586"/>
                </a:cubicBezTo>
                <a:cubicBezTo>
                  <a:pt x="1" y="8395"/>
                  <a:pt x="776" y="10081"/>
                  <a:pt x="1944" y="11239"/>
                </a:cubicBezTo>
                <a:cubicBezTo>
                  <a:pt x="3102" y="12531"/>
                  <a:pt x="4788" y="13182"/>
                  <a:pt x="6597" y="13182"/>
                </a:cubicBezTo>
                <a:cubicBezTo>
                  <a:pt x="8530" y="13182"/>
                  <a:pt x="10216" y="12531"/>
                  <a:pt x="11374" y="11239"/>
                </a:cubicBezTo>
                <a:cubicBezTo>
                  <a:pt x="12542" y="10081"/>
                  <a:pt x="13317" y="8395"/>
                  <a:pt x="13317" y="6586"/>
                </a:cubicBezTo>
                <a:cubicBezTo>
                  <a:pt x="13317" y="4777"/>
                  <a:pt x="12542" y="3102"/>
                  <a:pt x="11374" y="1934"/>
                </a:cubicBezTo>
                <a:cubicBezTo>
                  <a:pt x="10216" y="641"/>
                  <a:pt x="8530" y="0"/>
                  <a:pt x="659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57"/>
          <p:cNvSpPr/>
          <p:nvPr/>
        </p:nvSpPr>
        <p:spPr>
          <a:xfrm>
            <a:off x="6189911" y="3292912"/>
            <a:ext cx="185798" cy="185777"/>
          </a:xfrm>
          <a:custGeom>
            <a:avLst/>
            <a:gdLst/>
            <a:ahLst/>
            <a:cxnLst/>
            <a:rect l="l" t="t" r="r" b="b"/>
            <a:pathLst>
              <a:path w="8924" h="8923" extrusionOk="0">
                <a:moveTo>
                  <a:pt x="4395" y="0"/>
                </a:moveTo>
                <a:cubicBezTo>
                  <a:pt x="1945" y="0"/>
                  <a:pt x="1" y="1944"/>
                  <a:pt x="1" y="4394"/>
                </a:cubicBezTo>
                <a:cubicBezTo>
                  <a:pt x="1" y="6979"/>
                  <a:pt x="1945" y="8923"/>
                  <a:pt x="4395" y="8923"/>
                </a:cubicBezTo>
                <a:cubicBezTo>
                  <a:pt x="6856" y="8923"/>
                  <a:pt x="8923" y="6979"/>
                  <a:pt x="8923" y="4394"/>
                </a:cubicBezTo>
                <a:cubicBezTo>
                  <a:pt x="8923" y="1944"/>
                  <a:pt x="6856" y="0"/>
                  <a:pt x="439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57"/>
          <p:cNvSpPr/>
          <p:nvPr/>
        </p:nvSpPr>
        <p:spPr>
          <a:xfrm>
            <a:off x="6176565" y="3279566"/>
            <a:ext cx="209907" cy="212468"/>
          </a:xfrm>
          <a:custGeom>
            <a:avLst/>
            <a:gdLst/>
            <a:ahLst/>
            <a:cxnLst/>
            <a:rect l="l" t="t" r="r" b="b"/>
            <a:pathLst>
              <a:path w="10082" h="10205" extrusionOk="0">
                <a:moveTo>
                  <a:pt x="5036" y="1158"/>
                </a:moveTo>
                <a:cubicBezTo>
                  <a:pt x="6204" y="1158"/>
                  <a:pt x="7104" y="1675"/>
                  <a:pt x="7755" y="2326"/>
                </a:cubicBezTo>
                <a:cubicBezTo>
                  <a:pt x="8530" y="3102"/>
                  <a:pt x="8913" y="4001"/>
                  <a:pt x="8913" y="5035"/>
                </a:cubicBezTo>
                <a:cubicBezTo>
                  <a:pt x="8913" y="6204"/>
                  <a:pt x="8530" y="7103"/>
                  <a:pt x="7755" y="7878"/>
                </a:cubicBezTo>
                <a:cubicBezTo>
                  <a:pt x="7104" y="8530"/>
                  <a:pt x="6204" y="8912"/>
                  <a:pt x="5036" y="8912"/>
                </a:cubicBezTo>
                <a:cubicBezTo>
                  <a:pt x="4002" y="8912"/>
                  <a:pt x="2968" y="8530"/>
                  <a:pt x="2327" y="7878"/>
                </a:cubicBezTo>
                <a:cubicBezTo>
                  <a:pt x="1676" y="7103"/>
                  <a:pt x="1159" y="6204"/>
                  <a:pt x="1159" y="5035"/>
                </a:cubicBezTo>
                <a:cubicBezTo>
                  <a:pt x="1159" y="4001"/>
                  <a:pt x="1676" y="3102"/>
                  <a:pt x="2327" y="2326"/>
                </a:cubicBezTo>
                <a:cubicBezTo>
                  <a:pt x="2968" y="1675"/>
                  <a:pt x="4002" y="1158"/>
                  <a:pt x="5036" y="1158"/>
                </a:cubicBezTo>
                <a:close/>
                <a:moveTo>
                  <a:pt x="5036" y="0"/>
                </a:moveTo>
                <a:cubicBezTo>
                  <a:pt x="3619" y="0"/>
                  <a:pt x="2451" y="641"/>
                  <a:pt x="1417" y="1551"/>
                </a:cubicBezTo>
                <a:cubicBezTo>
                  <a:pt x="518" y="2450"/>
                  <a:pt x="1" y="3743"/>
                  <a:pt x="1" y="5035"/>
                </a:cubicBezTo>
                <a:cubicBezTo>
                  <a:pt x="1" y="6462"/>
                  <a:pt x="518" y="7754"/>
                  <a:pt x="1417" y="8654"/>
                </a:cubicBezTo>
                <a:cubicBezTo>
                  <a:pt x="2451" y="9564"/>
                  <a:pt x="3619" y="10205"/>
                  <a:pt x="5036" y="10205"/>
                </a:cubicBezTo>
                <a:cubicBezTo>
                  <a:pt x="6463" y="10205"/>
                  <a:pt x="7755" y="9564"/>
                  <a:pt x="8655" y="8654"/>
                </a:cubicBezTo>
                <a:cubicBezTo>
                  <a:pt x="9564" y="7754"/>
                  <a:pt x="10081" y="6462"/>
                  <a:pt x="10081" y="5035"/>
                </a:cubicBezTo>
                <a:cubicBezTo>
                  <a:pt x="10081" y="3743"/>
                  <a:pt x="9564" y="2450"/>
                  <a:pt x="8655" y="1551"/>
                </a:cubicBezTo>
                <a:cubicBezTo>
                  <a:pt x="7755" y="641"/>
                  <a:pt x="6463" y="0"/>
                  <a:pt x="503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57"/>
          <p:cNvSpPr/>
          <p:nvPr/>
        </p:nvSpPr>
        <p:spPr>
          <a:xfrm>
            <a:off x="6564046" y="3077654"/>
            <a:ext cx="185569" cy="185777"/>
          </a:xfrm>
          <a:custGeom>
            <a:avLst/>
            <a:gdLst/>
            <a:ahLst/>
            <a:cxnLst/>
            <a:rect l="l" t="t" r="r" b="b"/>
            <a:pathLst>
              <a:path w="8913" h="8923" extrusionOk="0">
                <a:moveTo>
                  <a:pt x="4394" y="0"/>
                </a:moveTo>
                <a:cubicBezTo>
                  <a:pt x="1933" y="0"/>
                  <a:pt x="0" y="1944"/>
                  <a:pt x="0" y="4394"/>
                </a:cubicBezTo>
                <a:cubicBezTo>
                  <a:pt x="0" y="6855"/>
                  <a:pt x="1933" y="8923"/>
                  <a:pt x="4394" y="8923"/>
                </a:cubicBezTo>
                <a:cubicBezTo>
                  <a:pt x="6979" y="8923"/>
                  <a:pt x="8912" y="6855"/>
                  <a:pt x="8912" y="4394"/>
                </a:cubicBezTo>
                <a:cubicBezTo>
                  <a:pt x="8912" y="1944"/>
                  <a:pt x="6979" y="0"/>
                  <a:pt x="439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57"/>
          <p:cNvSpPr/>
          <p:nvPr/>
        </p:nvSpPr>
        <p:spPr>
          <a:xfrm>
            <a:off x="6550472" y="3064308"/>
            <a:ext cx="212697" cy="209886"/>
          </a:xfrm>
          <a:custGeom>
            <a:avLst/>
            <a:gdLst/>
            <a:ahLst/>
            <a:cxnLst/>
            <a:rect l="l" t="t" r="r" b="b"/>
            <a:pathLst>
              <a:path w="10216" h="10081" extrusionOk="0">
                <a:moveTo>
                  <a:pt x="5046" y="1158"/>
                </a:moveTo>
                <a:cubicBezTo>
                  <a:pt x="6204" y="1158"/>
                  <a:pt x="7114" y="1675"/>
                  <a:pt x="7889" y="2326"/>
                </a:cubicBezTo>
                <a:cubicBezTo>
                  <a:pt x="8530" y="2967"/>
                  <a:pt x="8923" y="4001"/>
                  <a:pt x="8923" y="5035"/>
                </a:cubicBezTo>
                <a:cubicBezTo>
                  <a:pt x="8923" y="6204"/>
                  <a:pt x="8530" y="7103"/>
                  <a:pt x="7889" y="7754"/>
                </a:cubicBezTo>
                <a:cubicBezTo>
                  <a:pt x="7114" y="8530"/>
                  <a:pt x="6204" y="8912"/>
                  <a:pt x="5046" y="8912"/>
                </a:cubicBezTo>
                <a:cubicBezTo>
                  <a:pt x="4012" y="8912"/>
                  <a:pt x="3102" y="8530"/>
                  <a:pt x="2327" y="7754"/>
                </a:cubicBezTo>
                <a:cubicBezTo>
                  <a:pt x="1686" y="7103"/>
                  <a:pt x="1169" y="6204"/>
                  <a:pt x="1169" y="5035"/>
                </a:cubicBezTo>
                <a:cubicBezTo>
                  <a:pt x="1169" y="4001"/>
                  <a:pt x="1686" y="2967"/>
                  <a:pt x="2327" y="2326"/>
                </a:cubicBezTo>
                <a:cubicBezTo>
                  <a:pt x="3102" y="1675"/>
                  <a:pt x="4012" y="1158"/>
                  <a:pt x="5046" y="1158"/>
                </a:cubicBezTo>
                <a:close/>
                <a:moveTo>
                  <a:pt x="5046" y="0"/>
                </a:moveTo>
                <a:cubicBezTo>
                  <a:pt x="3754" y="0"/>
                  <a:pt x="2461" y="517"/>
                  <a:pt x="1552" y="1417"/>
                </a:cubicBezTo>
                <a:cubicBezTo>
                  <a:pt x="652" y="2450"/>
                  <a:pt x="1" y="3619"/>
                  <a:pt x="1" y="5035"/>
                </a:cubicBezTo>
                <a:cubicBezTo>
                  <a:pt x="1" y="6462"/>
                  <a:pt x="652" y="7754"/>
                  <a:pt x="1552" y="8654"/>
                </a:cubicBezTo>
                <a:cubicBezTo>
                  <a:pt x="2461" y="9564"/>
                  <a:pt x="3754" y="10081"/>
                  <a:pt x="5046" y="10081"/>
                </a:cubicBezTo>
                <a:cubicBezTo>
                  <a:pt x="6463" y="10081"/>
                  <a:pt x="7755" y="9564"/>
                  <a:pt x="8665" y="8654"/>
                </a:cubicBezTo>
                <a:cubicBezTo>
                  <a:pt x="9564" y="7754"/>
                  <a:pt x="10216" y="6462"/>
                  <a:pt x="10216" y="5035"/>
                </a:cubicBezTo>
                <a:cubicBezTo>
                  <a:pt x="10216" y="3619"/>
                  <a:pt x="9564" y="2450"/>
                  <a:pt x="8665" y="1417"/>
                </a:cubicBezTo>
                <a:cubicBezTo>
                  <a:pt x="7755" y="517"/>
                  <a:pt x="6463" y="0"/>
                  <a:pt x="50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57"/>
          <p:cNvSpPr/>
          <p:nvPr/>
        </p:nvSpPr>
        <p:spPr>
          <a:xfrm>
            <a:off x="3762882" y="4266955"/>
            <a:ext cx="223461" cy="161459"/>
          </a:xfrm>
          <a:custGeom>
            <a:avLst/>
            <a:gdLst/>
            <a:ahLst/>
            <a:cxnLst/>
            <a:rect l="l" t="t" r="r" b="b"/>
            <a:pathLst>
              <a:path w="10733" h="7755" extrusionOk="0">
                <a:moveTo>
                  <a:pt x="3360" y="0"/>
                </a:moveTo>
                <a:cubicBezTo>
                  <a:pt x="1551" y="0"/>
                  <a:pt x="0" y="1551"/>
                  <a:pt x="0" y="3495"/>
                </a:cubicBezTo>
                <a:lnTo>
                  <a:pt x="0" y="4394"/>
                </a:lnTo>
                <a:cubicBezTo>
                  <a:pt x="0" y="6204"/>
                  <a:pt x="1551" y="7754"/>
                  <a:pt x="3360" y="7754"/>
                </a:cubicBezTo>
                <a:lnTo>
                  <a:pt x="10732" y="7754"/>
                </a:lnTo>
                <a:lnTo>
                  <a:pt x="10732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57"/>
          <p:cNvSpPr/>
          <p:nvPr/>
        </p:nvSpPr>
        <p:spPr>
          <a:xfrm>
            <a:off x="3986322" y="4266955"/>
            <a:ext cx="226043" cy="161459"/>
          </a:xfrm>
          <a:custGeom>
            <a:avLst/>
            <a:gdLst/>
            <a:ahLst/>
            <a:cxnLst/>
            <a:rect l="l" t="t" r="r" b="b"/>
            <a:pathLst>
              <a:path w="10857" h="7755" extrusionOk="0">
                <a:moveTo>
                  <a:pt x="0" y="0"/>
                </a:moveTo>
                <a:lnTo>
                  <a:pt x="0" y="7754"/>
                </a:lnTo>
                <a:lnTo>
                  <a:pt x="7362" y="7754"/>
                </a:lnTo>
                <a:cubicBezTo>
                  <a:pt x="9305" y="7754"/>
                  <a:pt x="10856" y="6204"/>
                  <a:pt x="10856" y="4394"/>
                </a:cubicBezTo>
                <a:lnTo>
                  <a:pt x="10856" y="3495"/>
                </a:lnTo>
                <a:cubicBezTo>
                  <a:pt x="10856" y="1551"/>
                  <a:pt x="9305" y="0"/>
                  <a:pt x="73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57"/>
          <p:cNvSpPr/>
          <p:nvPr/>
        </p:nvSpPr>
        <p:spPr>
          <a:xfrm>
            <a:off x="3749536" y="4253609"/>
            <a:ext cx="473593" cy="188359"/>
          </a:xfrm>
          <a:custGeom>
            <a:avLst/>
            <a:gdLst/>
            <a:ahLst/>
            <a:cxnLst/>
            <a:rect l="l" t="t" r="r" b="b"/>
            <a:pathLst>
              <a:path w="22747" h="9047" extrusionOk="0">
                <a:moveTo>
                  <a:pt x="18735" y="1293"/>
                </a:moveTo>
                <a:cubicBezTo>
                  <a:pt x="19510" y="1293"/>
                  <a:pt x="20285" y="1551"/>
                  <a:pt x="20802" y="2068"/>
                </a:cubicBezTo>
                <a:cubicBezTo>
                  <a:pt x="21319" y="2585"/>
                  <a:pt x="21578" y="3360"/>
                  <a:pt x="21578" y="4136"/>
                </a:cubicBezTo>
                <a:lnTo>
                  <a:pt x="21578" y="5035"/>
                </a:lnTo>
                <a:cubicBezTo>
                  <a:pt x="21578" y="5811"/>
                  <a:pt x="21319" y="6462"/>
                  <a:pt x="20802" y="6979"/>
                </a:cubicBezTo>
                <a:cubicBezTo>
                  <a:pt x="20285" y="7496"/>
                  <a:pt x="19510" y="7879"/>
                  <a:pt x="18735" y="7879"/>
                </a:cubicBezTo>
                <a:lnTo>
                  <a:pt x="4001" y="7879"/>
                </a:lnTo>
                <a:cubicBezTo>
                  <a:pt x="3226" y="7879"/>
                  <a:pt x="2585" y="7496"/>
                  <a:pt x="2068" y="6979"/>
                </a:cubicBezTo>
                <a:cubicBezTo>
                  <a:pt x="1551" y="6462"/>
                  <a:pt x="1158" y="5811"/>
                  <a:pt x="1158" y="5035"/>
                </a:cubicBezTo>
                <a:lnTo>
                  <a:pt x="1158" y="4136"/>
                </a:lnTo>
                <a:cubicBezTo>
                  <a:pt x="1158" y="3360"/>
                  <a:pt x="1551" y="2585"/>
                  <a:pt x="2068" y="2068"/>
                </a:cubicBezTo>
                <a:cubicBezTo>
                  <a:pt x="2585" y="1551"/>
                  <a:pt x="3226" y="1293"/>
                  <a:pt x="4001" y="1293"/>
                </a:cubicBezTo>
                <a:close/>
                <a:moveTo>
                  <a:pt x="4001" y="0"/>
                </a:moveTo>
                <a:cubicBezTo>
                  <a:pt x="2968" y="0"/>
                  <a:pt x="1934" y="517"/>
                  <a:pt x="1158" y="1293"/>
                </a:cubicBezTo>
                <a:cubicBezTo>
                  <a:pt x="517" y="1934"/>
                  <a:pt x="0" y="2967"/>
                  <a:pt x="0" y="4136"/>
                </a:cubicBezTo>
                <a:lnTo>
                  <a:pt x="0" y="5035"/>
                </a:lnTo>
                <a:cubicBezTo>
                  <a:pt x="0" y="6069"/>
                  <a:pt x="517" y="7103"/>
                  <a:pt x="1158" y="7879"/>
                </a:cubicBezTo>
                <a:cubicBezTo>
                  <a:pt x="1934" y="8530"/>
                  <a:pt x="2968" y="9047"/>
                  <a:pt x="4001" y="9047"/>
                </a:cubicBezTo>
                <a:lnTo>
                  <a:pt x="18735" y="9047"/>
                </a:lnTo>
                <a:cubicBezTo>
                  <a:pt x="19903" y="9047"/>
                  <a:pt x="20802" y="8530"/>
                  <a:pt x="21578" y="7879"/>
                </a:cubicBezTo>
                <a:cubicBezTo>
                  <a:pt x="22353" y="7103"/>
                  <a:pt x="22746" y="6069"/>
                  <a:pt x="22746" y="5035"/>
                </a:cubicBezTo>
                <a:lnTo>
                  <a:pt x="22746" y="4136"/>
                </a:lnTo>
                <a:cubicBezTo>
                  <a:pt x="22746" y="2967"/>
                  <a:pt x="22353" y="1934"/>
                  <a:pt x="21578" y="1293"/>
                </a:cubicBezTo>
                <a:cubicBezTo>
                  <a:pt x="20802" y="517"/>
                  <a:pt x="19903" y="0"/>
                  <a:pt x="187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57"/>
          <p:cNvSpPr/>
          <p:nvPr/>
        </p:nvSpPr>
        <p:spPr>
          <a:xfrm>
            <a:off x="3649871" y="4105496"/>
            <a:ext cx="223461" cy="161480"/>
          </a:xfrm>
          <a:custGeom>
            <a:avLst/>
            <a:gdLst/>
            <a:ahLst/>
            <a:cxnLst/>
            <a:rect l="l" t="t" r="r" b="b"/>
            <a:pathLst>
              <a:path w="10733" h="7756" extrusionOk="0">
                <a:moveTo>
                  <a:pt x="3495" y="1"/>
                </a:moveTo>
                <a:cubicBezTo>
                  <a:pt x="1551" y="1"/>
                  <a:pt x="0" y="1552"/>
                  <a:pt x="0" y="3361"/>
                </a:cubicBezTo>
                <a:lnTo>
                  <a:pt x="0" y="4271"/>
                </a:lnTo>
                <a:cubicBezTo>
                  <a:pt x="0" y="6204"/>
                  <a:pt x="1551" y="7755"/>
                  <a:pt x="3495" y="7755"/>
                </a:cubicBezTo>
                <a:lnTo>
                  <a:pt x="10732" y="7755"/>
                </a:lnTo>
                <a:lnTo>
                  <a:pt x="107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57"/>
          <p:cNvSpPr/>
          <p:nvPr/>
        </p:nvSpPr>
        <p:spPr>
          <a:xfrm>
            <a:off x="3873311" y="4105496"/>
            <a:ext cx="226043" cy="161480"/>
          </a:xfrm>
          <a:custGeom>
            <a:avLst/>
            <a:gdLst/>
            <a:ahLst/>
            <a:cxnLst/>
            <a:rect l="l" t="t" r="r" b="b"/>
            <a:pathLst>
              <a:path w="10857" h="7756" extrusionOk="0">
                <a:moveTo>
                  <a:pt x="0" y="1"/>
                </a:moveTo>
                <a:lnTo>
                  <a:pt x="0" y="7755"/>
                </a:lnTo>
                <a:lnTo>
                  <a:pt x="7362" y="7755"/>
                </a:lnTo>
                <a:cubicBezTo>
                  <a:pt x="9305" y="7755"/>
                  <a:pt x="10856" y="6204"/>
                  <a:pt x="10856" y="4271"/>
                </a:cubicBezTo>
                <a:lnTo>
                  <a:pt x="10856" y="3361"/>
                </a:lnTo>
                <a:cubicBezTo>
                  <a:pt x="10856" y="1552"/>
                  <a:pt x="9305" y="1"/>
                  <a:pt x="736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57"/>
          <p:cNvSpPr/>
          <p:nvPr/>
        </p:nvSpPr>
        <p:spPr>
          <a:xfrm>
            <a:off x="3636525" y="4092150"/>
            <a:ext cx="476174" cy="188379"/>
          </a:xfrm>
          <a:custGeom>
            <a:avLst/>
            <a:gdLst/>
            <a:ahLst/>
            <a:cxnLst/>
            <a:rect l="l" t="t" r="r" b="b"/>
            <a:pathLst>
              <a:path w="22871" h="9048" extrusionOk="0">
                <a:moveTo>
                  <a:pt x="18735" y="1159"/>
                </a:moveTo>
                <a:cubicBezTo>
                  <a:pt x="19510" y="1159"/>
                  <a:pt x="20285" y="1552"/>
                  <a:pt x="20802" y="2069"/>
                </a:cubicBezTo>
                <a:cubicBezTo>
                  <a:pt x="21319" y="2586"/>
                  <a:pt x="21578" y="3227"/>
                  <a:pt x="21578" y="4002"/>
                </a:cubicBezTo>
                <a:lnTo>
                  <a:pt x="21578" y="4912"/>
                </a:lnTo>
                <a:cubicBezTo>
                  <a:pt x="21578" y="5687"/>
                  <a:pt x="21319" y="6463"/>
                  <a:pt x="20802" y="6980"/>
                </a:cubicBezTo>
                <a:cubicBezTo>
                  <a:pt x="20285" y="7497"/>
                  <a:pt x="19510" y="7755"/>
                  <a:pt x="18735" y="7755"/>
                </a:cubicBezTo>
                <a:lnTo>
                  <a:pt x="4136" y="7755"/>
                </a:lnTo>
                <a:cubicBezTo>
                  <a:pt x="3360" y="7755"/>
                  <a:pt x="2585" y="7497"/>
                  <a:pt x="2068" y="6980"/>
                </a:cubicBezTo>
                <a:cubicBezTo>
                  <a:pt x="1551" y="6463"/>
                  <a:pt x="1158" y="5687"/>
                  <a:pt x="1158" y="4912"/>
                </a:cubicBezTo>
                <a:lnTo>
                  <a:pt x="1158" y="4002"/>
                </a:lnTo>
                <a:cubicBezTo>
                  <a:pt x="1158" y="3227"/>
                  <a:pt x="1551" y="2586"/>
                  <a:pt x="2068" y="2069"/>
                </a:cubicBezTo>
                <a:cubicBezTo>
                  <a:pt x="2585" y="1552"/>
                  <a:pt x="3360" y="1159"/>
                  <a:pt x="4136" y="1159"/>
                </a:cubicBezTo>
                <a:close/>
                <a:moveTo>
                  <a:pt x="4136" y="1"/>
                </a:moveTo>
                <a:cubicBezTo>
                  <a:pt x="2968" y="1"/>
                  <a:pt x="1934" y="518"/>
                  <a:pt x="1158" y="1159"/>
                </a:cubicBezTo>
                <a:cubicBezTo>
                  <a:pt x="517" y="1934"/>
                  <a:pt x="0" y="2968"/>
                  <a:pt x="0" y="4002"/>
                </a:cubicBezTo>
                <a:lnTo>
                  <a:pt x="0" y="4912"/>
                </a:lnTo>
                <a:cubicBezTo>
                  <a:pt x="0" y="6070"/>
                  <a:pt x="517" y="7104"/>
                  <a:pt x="1158" y="7755"/>
                </a:cubicBezTo>
                <a:cubicBezTo>
                  <a:pt x="1934" y="8531"/>
                  <a:pt x="2968" y="9048"/>
                  <a:pt x="4136" y="9048"/>
                </a:cubicBezTo>
                <a:lnTo>
                  <a:pt x="18735" y="9048"/>
                </a:lnTo>
                <a:cubicBezTo>
                  <a:pt x="19903" y="9048"/>
                  <a:pt x="20937" y="8531"/>
                  <a:pt x="21578" y="7755"/>
                </a:cubicBezTo>
                <a:cubicBezTo>
                  <a:pt x="22353" y="7104"/>
                  <a:pt x="22870" y="6070"/>
                  <a:pt x="22870" y="4912"/>
                </a:cubicBezTo>
                <a:lnTo>
                  <a:pt x="22870" y="4002"/>
                </a:lnTo>
                <a:cubicBezTo>
                  <a:pt x="22870" y="2968"/>
                  <a:pt x="22353" y="1934"/>
                  <a:pt x="21578" y="1159"/>
                </a:cubicBezTo>
                <a:cubicBezTo>
                  <a:pt x="20937" y="518"/>
                  <a:pt x="19903" y="1"/>
                  <a:pt x="1873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57"/>
          <p:cNvSpPr/>
          <p:nvPr/>
        </p:nvSpPr>
        <p:spPr>
          <a:xfrm>
            <a:off x="1701785" y="4035645"/>
            <a:ext cx="244968" cy="238743"/>
          </a:xfrm>
          <a:custGeom>
            <a:avLst/>
            <a:gdLst/>
            <a:ahLst/>
            <a:cxnLst/>
            <a:rect l="l" t="t" r="r" b="b"/>
            <a:pathLst>
              <a:path w="11766" h="11467" extrusionOk="0">
                <a:moveTo>
                  <a:pt x="1489" y="1"/>
                </a:moveTo>
                <a:cubicBezTo>
                  <a:pt x="1132" y="1"/>
                  <a:pt x="776" y="130"/>
                  <a:pt x="517" y="389"/>
                </a:cubicBezTo>
                <a:cubicBezTo>
                  <a:pt x="0" y="906"/>
                  <a:pt x="0" y="1805"/>
                  <a:pt x="517" y="2322"/>
                </a:cubicBezTo>
                <a:lnTo>
                  <a:pt x="9305" y="10986"/>
                </a:lnTo>
                <a:cubicBezTo>
                  <a:pt x="9564" y="11307"/>
                  <a:pt x="9920" y="11467"/>
                  <a:pt x="10277" y="11467"/>
                </a:cubicBezTo>
                <a:cubicBezTo>
                  <a:pt x="10634" y="11467"/>
                  <a:pt x="10990" y="11307"/>
                  <a:pt x="11249" y="10986"/>
                </a:cubicBezTo>
                <a:cubicBezTo>
                  <a:pt x="11766" y="10469"/>
                  <a:pt x="11766" y="9694"/>
                  <a:pt x="11249" y="9177"/>
                </a:cubicBezTo>
                <a:lnTo>
                  <a:pt x="2461" y="389"/>
                </a:lnTo>
                <a:cubicBezTo>
                  <a:pt x="2202" y="130"/>
                  <a:pt x="1846" y="1"/>
                  <a:pt x="1489" y="1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57"/>
          <p:cNvSpPr/>
          <p:nvPr/>
        </p:nvSpPr>
        <p:spPr>
          <a:xfrm>
            <a:off x="1720711" y="4194397"/>
            <a:ext cx="559704" cy="290626"/>
          </a:xfrm>
          <a:custGeom>
            <a:avLst/>
            <a:gdLst/>
            <a:ahLst/>
            <a:cxnLst/>
            <a:rect l="l" t="t" r="r" b="b"/>
            <a:pathLst>
              <a:path w="26883" h="13959" extrusionOk="0">
                <a:moveTo>
                  <a:pt x="1035" y="1"/>
                </a:moveTo>
                <a:cubicBezTo>
                  <a:pt x="1035" y="1"/>
                  <a:pt x="1" y="7362"/>
                  <a:pt x="7879" y="13959"/>
                </a:cubicBezTo>
                <a:lnTo>
                  <a:pt x="19128" y="13959"/>
                </a:lnTo>
                <a:cubicBezTo>
                  <a:pt x="26882" y="7362"/>
                  <a:pt x="25973" y="1"/>
                  <a:pt x="2597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57"/>
          <p:cNvSpPr/>
          <p:nvPr/>
        </p:nvSpPr>
        <p:spPr>
          <a:xfrm>
            <a:off x="1723292" y="4178262"/>
            <a:ext cx="554312" cy="322918"/>
          </a:xfrm>
          <a:custGeom>
            <a:avLst/>
            <a:gdLst/>
            <a:ahLst/>
            <a:cxnLst/>
            <a:rect l="l" t="t" r="r" b="b"/>
            <a:pathLst>
              <a:path w="26624" h="15510" extrusionOk="0">
                <a:moveTo>
                  <a:pt x="25073" y="1551"/>
                </a:moveTo>
                <a:cubicBezTo>
                  <a:pt x="25073" y="2451"/>
                  <a:pt x="24949" y="4395"/>
                  <a:pt x="24039" y="6586"/>
                </a:cubicBezTo>
                <a:cubicBezTo>
                  <a:pt x="23154" y="8876"/>
                  <a:pt x="21508" y="11415"/>
                  <a:pt x="18629" y="13958"/>
                </a:cubicBezTo>
                <a:lnTo>
                  <a:pt x="8006" y="13958"/>
                </a:lnTo>
                <a:cubicBezTo>
                  <a:pt x="5117" y="11415"/>
                  <a:pt x="3481" y="8876"/>
                  <a:pt x="2586" y="6586"/>
                </a:cubicBezTo>
                <a:cubicBezTo>
                  <a:pt x="1686" y="4395"/>
                  <a:pt x="1552" y="2451"/>
                  <a:pt x="1552" y="1551"/>
                </a:cubicBezTo>
                <a:close/>
                <a:moveTo>
                  <a:pt x="911" y="1"/>
                </a:moveTo>
                <a:cubicBezTo>
                  <a:pt x="394" y="1"/>
                  <a:pt x="135" y="259"/>
                  <a:pt x="1" y="642"/>
                </a:cubicBezTo>
                <a:lnTo>
                  <a:pt x="1" y="1551"/>
                </a:lnTo>
                <a:cubicBezTo>
                  <a:pt x="1" y="2585"/>
                  <a:pt x="135" y="4653"/>
                  <a:pt x="1169" y="7238"/>
                </a:cubicBezTo>
                <a:cubicBezTo>
                  <a:pt x="2203" y="9688"/>
                  <a:pt x="3878" y="12531"/>
                  <a:pt x="7238" y="15375"/>
                </a:cubicBezTo>
                <a:cubicBezTo>
                  <a:pt x="7373" y="15375"/>
                  <a:pt x="7497" y="15509"/>
                  <a:pt x="7755" y="15509"/>
                </a:cubicBezTo>
                <a:lnTo>
                  <a:pt x="19004" y="15509"/>
                </a:lnTo>
                <a:cubicBezTo>
                  <a:pt x="19128" y="15509"/>
                  <a:pt x="19387" y="15375"/>
                  <a:pt x="19521" y="15375"/>
                </a:cubicBezTo>
                <a:cubicBezTo>
                  <a:pt x="22747" y="12531"/>
                  <a:pt x="24556" y="9688"/>
                  <a:pt x="25466" y="7238"/>
                </a:cubicBezTo>
                <a:cubicBezTo>
                  <a:pt x="26500" y="4653"/>
                  <a:pt x="26624" y="2585"/>
                  <a:pt x="26624" y="1551"/>
                </a:cubicBezTo>
                <a:lnTo>
                  <a:pt x="26624" y="642"/>
                </a:lnTo>
                <a:cubicBezTo>
                  <a:pt x="26624" y="259"/>
                  <a:pt x="26241" y="1"/>
                  <a:pt x="2584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57"/>
          <p:cNvSpPr/>
          <p:nvPr/>
        </p:nvSpPr>
        <p:spPr>
          <a:xfrm>
            <a:off x="1728685" y="4242845"/>
            <a:ext cx="387481" cy="32313"/>
          </a:xfrm>
          <a:custGeom>
            <a:avLst/>
            <a:gdLst/>
            <a:ahLst/>
            <a:cxnLst/>
            <a:rect l="l" t="t" r="r" b="b"/>
            <a:pathLst>
              <a:path w="18611" h="1552" extrusionOk="0">
                <a:moveTo>
                  <a:pt x="776" y="0"/>
                </a:moveTo>
                <a:cubicBezTo>
                  <a:pt x="393" y="0"/>
                  <a:pt x="0" y="383"/>
                  <a:pt x="0" y="776"/>
                </a:cubicBezTo>
                <a:cubicBezTo>
                  <a:pt x="0" y="1293"/>
                  <a:pt x="393" y="1551"/>
                  <a:pt x="776" y="1551"/>
                </a:cubicBezTo>
                <a:lnTo>
                  <a:pt x="17835" y="1551"/>
                </a:lnTo>
                <a:cubicBezTo>
                  <a:pt x="18228" y="1551"/>
                  <a:pt x="18611" y="1293"/>
                  <a:pt x="18611" y="776"/>
                </a:cubicBezTo>
                <a:cubicBezTo>
                  <a:pt x="18611" y="383"/>
                  <a:pt x="18228" y="0"/>
                  <a:pt x="178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57"/>
          <p:cNvSpPr/>
          <p:nvPr/>
        </p:nvSpPr>
        <p:spPr>
          <a:xfrm>
            <a:off x="2148437" y="4242845"/>
            <a:ext cx="59212" cy="32313"/>
          </a:xfrm>
          <a:custGeom>
            <a:avLst/>
            <a:gdLst/>
            <a:ahLst/>
            <a:cxnLst/>
            <a:rect l="l" t="t" r="r" b="b"/>
            <a:pathLst>
              <a:path w="2844" h="1552" extrusionOk="0">
                <a:moveTo>
                  <a:pt x="776" y="0"/>
                </a:moveTo>
                <a:cubicBezTo>
                  <a:pt x="259" y="0"/>
                  <a:pt x="1" y="383"/>
                  <a:pt x="1" y="776"/>
                </a:cubicBezTo>
                <a:cubicBezTo>
                  <a:pt x="1" y="1293"/>
                  <a:pt x="259" y="1551"/>
                  <a:pt x="776" y="1551"/>
                </a:cubicBezTo>
                <a:lnTo>
                  <a:pt x="2068" y="1551"/>
                </a:lnTo>
                <a:cubicBezTo>
                  <a:pt x="2461" y="1551"/>
                  <a:pt x="2844" y="1293"/>
                  <a:pt x="2844" y="776"/>
                </a:cubicBezTo>
                <a:cubicBezTo>
                  <a:pt x="2844" y="383"/>
                  <a:pt x="2461" y="0"/>
                  <a:pt x="206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57"/>
          <p:cNvSpPr/>
          <p:nvPr/>
        </p:nvSpPr>
        <p:spPr>
          <a:xfrm>
            <a:off x="1970842" y="2138693"/>
            <a:ext cx="301390" cy="347007"/>
          </a:xfrm>
          <a:custGeom>
            <a:avLst/>
            <a:gdLst/>
            <a:ahLst/>
            <a:cxnLst/>
            <a:rect l="l" t="t" r="r" b="b"/>
            <a:pathLst>
              <a:path w="14476" h="16667" extrusionOk="0">
                <a:moveTo>
                  <a:pt x="7238" y="1034"/>
                </a:moveTo>
                <a:lnTo>
                  <a:pt x="13576" y="4653"/>
                </a:lnTo>
                <a:lnTo>
                  <a:pt x="13576" y="11890"/>
                </a:lnTo>
                <a:lnTo>
                  <a:pt x="7238" y="15633"/>
                </a:lnTo>
                <a:lnTo>
                  <a:pt x="1035" y="11890"/>
                </a:lnTo>
                <a:lnTo>
                  <a:pt x="1035" y="4653"/>
                </a:lnTo>
                <a:lnTo>
                  <a:pt x="7238" y="1034"/>
                </a:lnTo>
                <a:close/>
                <a:moveTo>
                  <a:pt x="7238" y="0"/>
                </a:moveTo>
                <a:lnTo>
                  <a:pt x="1" y="4136"/>
                </a:lnTo>
                <a:lnTo>
                  <a:pt x="1" y="12531"/>
                </a:lnTo>
                <a:lnTo>
                  <a:pt x="7238" y="16667"/>
                </a:lnTo>
                <a:lnTo>
                  <a:pt x="14476" y="12531"/>
                </a:lnTo>
                <a:lnTo>
                  <a:pt x="14476" y="4136"/>
                </a:lnTo>
                <a:lnTo>
                  <a:pt x="723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57"/>
          <p:cNvSpPr/>
          <p:nvPr/>
        </p:nvSpPr>
        <p:spPr>
          <a:xfrm>
            <a:off x="2140483" y="1861433"/>
            <a:ext cx="298580" cy="347236"/>
          </a:xfrm>
          <a:custGeom>
            <a:avLst/>
            <a:gdLst/>
            <a:ahLst/>
            <a:cxnLst/>
            <a:rect l="l" t="t" r="r" b="b"/>
            <a:pathLst>
              <a:path w="14341" h="16678" extrusionOk="0">
                <a:moveTo>
                  <a:pt x="7103" y="1169"/>
                </a:moveTo>
                <a:lnTo>
                  <a:pt x="13441" y="4788"/>
                </a:lnTo>
                <a:lnTo>
                  <a:pt x="13441" y="12025"/>
                </a:lnTo>
                <a:lnTo>
                  <a:pt x="7103" y="15644"/>
                </a:lnTo>
                <a:lnTo>
                  <a:pt x="900" y="12025"/>
                </a:lnTo>
                <a:lnTo>
                  <a:pt x="900" y="4788"/>
                </a:lnTo>
                <a:lnTo>
                  <a:pt x="7103" y="1169"/>
                </a:lnTo>
                <a:close/>
                <a:moveTo>
                  <a:pt x="7103" y="1"/>
                </a:moveTo>
                <a:lnTo>
                  <a:pt x="0" y="4136"/>
                </a:lnTo>
                <a:lnTo>
                  <a:pt x="0" y="12542"/>
                </a:lnTo>
                <a:lnTo>
                  <a:pt x="7103" y="16677"/>
                </a:lnTo>
                <a:lnTo>
                  <a:pt x="14340" y="12542"/>
                </a:lnTo>
                <a:lnTo>
                  <a:pt x="14340" y="4136"/>
                </a:lnTo>
                <a:lnTo>
                  <a:pt x="7103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57"/>
          <p:cNvSpPr/>
          <p:nvPr/>
        </p:nvSpPr>
        <p:spPr>
          <a:xfrm>
            <a:off x="2425697" y="3852574"/>
            <a:ext cx="137141" cy="473593"/>
          </a:xfrm>
          <a:custGeom>
            <a:avLst/>
            <a:gdLst/>
            <a:ahLst/>
            <a:cxnLst/>
            <a:rect l="l" t="t" r="r" b="b"/>
            <a:pathLst>
              <a:path w="6587" h="22747" extrusionOk="0">
                <a:moveTo>
                  <a:pt x="0" y="1"/>
                </a:moveTo>
                <a:lnTo>
                  <a:pt x="0" y="19521"/>
                </a:lnTo>
                <a:cubicBezTo>
                  <a:pt x="0" y="21330"/>
                  <a:pt x="1417" y="22746"/>
                  <a:pt x="3226" y="22746"/>
                </a:cubicBezTo>
                <a:lnTo>
                  <a:pt x="3484" y="22746"/>
                </a:lnTo>
                <a:cubicBezTo>
                  <a:pt x="5170" y="22746"/>
                  <a:pt x="6586" y="21330"/>
                  <a:pt x="6586" y="19521"/>
                </a:cubicBezTo>
                <a:lnTo>
                  <a:pt x="65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57"/>
          <p:cNvSpPr/>
          <p:nvPr/>
        </p:nvSpPr>
        <p:spPr>
          <a:xfrm>
            <a:off x="2414933" y="3599653"/>
            <a:ext cx="161459" cy="740068"/>
          </a:xfrm>
          <a:custGeom>
            <a:avLst/>
            <a:gdLst/>
            <a:ahLst/>
            <a:cxnLst/>
            <a:rect l="l" t="t" r="r" b="b"/>
            <a:pathLst>
              <a:path w="7755" h="35546" extrusionOk="0">
                <a:moveTo>
                  <a:pt x="6586" y="1169"/>
                </a:moveTo>
                <a:lnTo>
                  <a:pt x="6586" y="31669"/>
                </a:lnTo>
                <a:cubicBezTo>
                  <a:pt x="6586" y="32444"/>
                  <a:pt x="6204" y="33085"/>
                  <a:pt x="5811" y="33602"/>
                </a:cubicBezTo>
                <a:cubicBezTo>
                  <a:pt x="5294" y="33995"/>
                  <a:pt x="4653" y="34377"/>
                  <a:pt x="4001" y="34377"/>
                </a:cubicBezTo>
                <a:lnTo>
                  <a:pt x="3743" y="34377"/>
                </a:lnTo>
                <a:cubicBezTo>
                  <a:pt x="3102" y="34377"/>
                  <a:pt x="2451" y="33995"/>
                  <a:pt x="1934" y="33602"/>
                </a:cubicBezTo>
                <a:cubicBezTo>
                  <a:pt x="1417" y="33085"/>
                  <a:pt x="1158" y="32444"/>
                  <a:pt x="1158" y="31669"/>
                </a:cubicBezTo>
                <a:lnTo>
                  <a:pt x="1158" y="1169"/>
                </a:lnTo>
                <a:close/>
                <a:moveTo>
                  <a:pt x="517" y="0"/>
                </a:moveTo>
                <a:cubicBezTo>
                  <a:pt x="383" y="0"/>
                  <a:pt x="259" y="0"/>
                  <a:pt x="124" y="135"/>
                </a:cubicBezTo>
                <a:cubicBezTo>
                  <a:pt x="0" y="259"/>
                  <a:pt x="0" y="393"/>
                  <a:pt x="0" y="652"/>
                </a:cubicBezTo>
                <a:lnTo>
                  <a:pt x="0" y="31669"/>
                </a:lnTo>
                <a:cubicBezTo>
                  <a:pt x="0" y="32703"/>
                  <a:pt x="383" y="33736"/>
                  <a:pt x="1034" y="34377"/>
                </a:cubicBezTo>
                <a:cubicBezTo>
                  <a:pt x="1810" y="35029"/>
                  <a:pt x="2709" y="35546"/>
                  <a:pt x="3743" y="35546"/>
                </a:cubicBezTo>
                <a:lnTo>
                  <a:pt x="4001" y="35546"/>
                </a:lnTo>
                <a:cubicBezTo>
                  <a:pt x="5035" y="35546"/>
                  <a:pt x="5945" y="35029"/>
                  <a:pt x="6586" y="34377"/>
                </a:cubicBezTo>
                <a:cubicBezTo>
                  <a:pt x="7362" y="33736"/>
                  <a:pt x="7755" y="32703"/>
                  <a:pt x="7755" y="31669"/>
                </a:cubicBezTo>
                <a:lnTo>
                  <a:pt x="7755" y="652"/>
                </a:lnTo>
                <a:cubicBezTo>
                  <a:pt x="7755" y="393"/>
                  <a:pt x="7620" y="259"/>
                  <a:pt x="7620" y="135"/>
                </a:cubicBezTo>
                <a:cubicBezTo>
                  <a:pt x="7496" y="0"/>
                  <a:pt x="7362" y="0"/>
                  <a:pt x="710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57"/>
          <p:cNvSpPr/>
          <p:nvPr/>
        </p:nvSpPr>
        <p:spPr>
          <a:xfrm>
            <a:off x="2449806" y="3699318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393" y="0"/>
                </a:moveTo>
                <a:cubicBezTo>
                  <a:pt x="135" y="0"/>
                  <a:pt x="0" y="124"/>
                  <a:pt x="0" y="383"/>
                </a:cubicBezTo>
                <a:cubicBezTo>
                  <a:pt x="0" y="641"/>
                  <a:pt x="135" y="776"/>
                  <a:pt x="393" y="776"/>
                </a:cubicBezTo>
                <a:lnTo>
                  <a:pt x="1551" y="776"/>
                </a:lnTo>
                <a:cubicBezTo>
                  <a:pt x="1810" y="776"/>
                  <a:pt x="2068" y="641"/>
                  <a:pt x="2068" y="383"/>
                </a:cubicBezTo>
                <a:cubicBezTo>
                  <a:pt x="2068" y="124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57"/>
          <p:cNvSpPr/>
          <p:nvPr/>
        </p:nvSpPr>
        <p:spPr>
          <a:xfrm>
            <a:off x="2449806" y="3755720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393" y="0"/>
                </a:moveTo>
                <a:cubicBezTo>
                  <a:pt x="135" y="0"/>
                  <a:pt x="0" y="259"/>
                  <a:pt x="0" y="393"/>
                </a:cubicBezTo>
                <a:cubicBezTo>
                  <a:pt x="0" y="651"/>
                  <a:pt x="135" y="775"/>
                  <a:pt x="393" y="775"/>
                </a:cubicBezTo>
                <a:lnTo>
                  <a:pt x="1551" y="775"/>
                </a:lnTo>
                <a:cubicBezTo>
                  <a:pt x="1810" y="775"/>
                  <a:pt x="2068" y="651"/>
                  <a:pt x="2068" y="393"/>
                </a:cubicBezTo>
                <a:cubicBezTo>
                  <a:pt x="2068" y="259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57"/>
          <p:cNvSpPr/>
          <p:nvPr/>
        </p:nvSpPr>
        <p:spPr>
          <a:xfrm>
            <a:off x="2449806" y="3812329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393" y="0"/>
                </a:moveTo>
                <a:cubicBezTo>
                  <a:pt x="135" y="0"/>
                  <a:pt x="0" y="259"/>
                  <a:pt x="0" y="383"/>
                </a:cubicBezTo>
                <a:cubicBezTo>
                  <a:pt x="0" y="641"/>
                  <a:pt x="135" y="776"/>
                  <a:pt x="393" y="776"/>
                </a:cubicBezTo>
                <a:lnTo>
                  <a:pt x="1551" y="776"/>
                </a:lnTo>
                <a:cubicBezTo>
                  <a:pt x="1810" y="776"/>
                  <a:pt x="2068" y="641"/>
                  <a:pt x="2068" y="383"/>
                </a:cubicBezTo>
                <a:cubicBezTo>
                  <a:pt x="2068" y="259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57"/>
          <p:cNvSpPr/>
          <p:nvPr/>
        </p:nvSpPr>
        <p:spPr>
          <a:xfrm>
            <a:off x="2449806" y="3868731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393" y="0"/>
                </a:moveTo>
                <a:cubicBezTo>
                  <a:pt x="135" y="0"/>
                  <a:pt x="0" y="258"/>
                  <a:pt x="0" y="393"/>
                </a:cubicBezTo>
                <a:cubicBezTo>
                  <a:pt x="0" y="651"/>
                  <a:pt x="135" y="775"/>
                  <a:pt x="393" y="775"/>
                </a:cubicBezTo>
                <a:lnTo>
                  <a:pt x="1551" y="775"/>
                </a:lnTo>
                <a:cubicBezTo>
                  <a:pt x="1810" y="775"/>
                  <a:pt x="2068" y="651"/>
                  <a:pt x="2068" y="393"/>
                </a:cubicBezTo>
                <a:cubicBezTo>
                  <a:pt x="2068" y="258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57"/>
          <p:cNvSpPr/>
          <p:nvPr/>
        </p:nvSpPr>
        <p:spPr>
          <a:xfrm>
            <a:off x="2449806" y="3925340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393" y="0"/>
                </a:moveTo>
                <a:cubicBezTo>
                  <a:pt x="135" y="0"/>
                  <a:pt x="0" y="259"/>
                  <a:pt x="0" y="383"/>
                </a:cubicBezTo>
                <a:cubicBezTo>
                  <a:pt x="0" y="641"/>
                  <a:pt x="135" y="776"/>
                  <a:pt x="393" y="776"/>
                </a:cubicBezTo>
                <a:lnTo>
                  <a:pt x="1551" y="776"/>
                </a:lnTo>
                <a:cubicBezTo>
                  <a:pt x="1810" y="776"/>
                  <a:pt x="2068" y="641"/>
                  <a:pt x="2068" y="383"/>
                </a:cubicBezTo>
                <a:cubicBezTo>
                  <a:pt x="2068" y="259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57"/>
          <p:cNvSpPr/>
          <p:nvPr/>
        </p:nvSpPr>
        <p:spPr>
          <a:xfrm>
            <a:off x="2449806" y="3981742"/>
            <a:ext cx="43077" cy="18946"/>
          </a:xfrm>
          <a:custGeom>
            <a:avLst/>
            <a:gdLst/>
            <a:ahLst/>
            <a:cxnLst/>
            <a:rect l="l" t="t" r="r" b="b"/>
            <a:pathLst>
              <a:path w="2069" h="910" extrusionOk="0">
                <a:moveTo>
                  <a:pt x="393" y="0"/>
                </a:moveTo>
                <a:cubicBezTo>
                  <a:pt x="135" y="0"/>
                  <a:pt x="0" y="258"/>
                  <a:pt x="0" y="393"/>
                </a:cubicBezTo>
                <a:cubicBezTo>
                  <a:pt x="0" y="651"/>
                  <a:pt x="135" y="910"/>
                  <a:pt x="393" y="910"/>
                </a:cubicBezTo>
                <a:lnTo>
                  <a:pt x="1551" y="910"/>
                </a:lnTo>
                <a:cubicBezTo>
                  <a:pt x="1810" y="910"/>
                  <a:pt x="2068" y="651"/>
                  <a:pt x="2068" y="393"/>
                </a:cubicBezTo>
                <a:cubicBezTo>
                  <a:pt x="2068" y="258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57"/>
          <p:cNvSpPr/>
          <p:nvPr/>
        </p:nvSpPr>
        <p:spPr>
          <a:xfrm>
            <a:off x="2449806" y="4038351"/>
            <a:ext cx="43077" cy="18738"/>
          </a:xfrm>
          <a:custGeom>
            <a:avLst/>
            <a:gdLst/>
            <a:ahLst/>
            <a:cxnLst/>
            <a:rect l="l" t="t" r="r" b="b"/>
            <a:pathLst>
              <a:path w="2069" h="900" extrusionOk="0">
                <a:moveTo>
                  <a:pt x="393" y="0"/>
                </a:moveTo>
                <a:cubicBezTo>
                  <a:pt x="135" y="0"/>
                  <a:pt x="0" y="259"/>
                  <a:pt x="0" y="517"/>
                </a:cubicBezTo>
                <a:cubicBezTo>
                  <a:pt x="0" y="641"/>
                  <a:pt x="135" y="900"/>
                  <a:pt x="393" y="900"/>
                </a:cubicBezTo>
                <a:lnTo>
                  <a:pt x="1551" y="900"/>
                </a:lnTo>
                <a:cubicBezTo>
                  <a:pt x="1810" y="900"/>
                  <a:pt x="2068" y="641"/>
                  <a:pt x="2068" y="517"/>
                </a:cubicBezTo>
                <a:cubicBezTo>
                  <a:pt x="2068" y="259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57"/>
          <p:cNvSpPr/>
          <p:nvPr/>
        </p:nvSpPr>
        <p:spPr>
          <a:xfrm>
            <a:off x="2449806" y="4097542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393" y="0"/>
                </a:moveTo>
                <a:cubicBezTo>
                  <a:pt x="135" y="0"/>
                  <a:pt x="0" y="124"/>
                  <a:pt x="0" y="383"/>
                </a:cubicBezTo>
                <a:cubicBezTo>
                  <a:pt x="0" y="517"/>
                  <a:pt x="135" y="776"/>
                  <a:pt x="393" y="776"/>
                </a:cubicBezTo>
                <a:lnTo>
                  <a:pt x="1551" y="776"/>
                </a:lnTo>
                <a:cubicBezTo>
                  <a:pt x="1810" y="776"/>
                  <a:pt x="2068" y="517"/>
                  <a:pt x="2068" y="383"/>
                </a:cubicBezTo>
                <a:cubicBezTo>
                  <a:pt x="2068" y="124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57"/>
          <p:cNvSpPr/>
          <p:nvPr/>
        </p:nvSpPr>
        <p:spPr>
          <a:xfrm>
            <a:off x="2449806" y="4153944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393" y="0"/>
                </a:moveTo>
                <a:cubicBezTo>
                  <a:pt x="135" y="0"/>
                  <a:pt x="0" y="135"/>
                  <a:pt x="0" y="393"/>
                </a:cubicBezTo>
                <a:cubicBezTo>
                  <a:pt x="0" y="517"/>
                  <a:pt x="135" y="776"/>
                  <a:pt x="393" y="776"/>
                </a:cubicBezTo>
                <a:lnTo>
                  <a:pt x="1551" y="776"/>
                </a:lnTo>
                <a:cubicBezTo>
                  <a:pt x="1810" y="776"/>
                  <a:pt x="2068" y="517"/>
                  <a:pt x="2068" y="393"/>
                </a:cubicBezTo>
                <a:cubicBezTo>
                  <a:pt x="2068" y="135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57"/>
          <p:cNvSpPr/>
          <p:nvPr/>
        </p:nvSpPr>
        <p:spPr>
          <a:xfrm>
            <a:off x="2449806" y="4210553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393" y="0"/>
                </a:moveTo>
                <a:cubicBezTo>
                  <a:pt x="135" y="0"/>
                  <a:pt x="0" y="124"/>
                  <a:pt x="0" y="383"/>
                </a:cubicBezTo>
                <a:cubicBezTo>
                  <a:pt x="0" y="517"/>
                  <a:pt x="135" y="776"/>
                  <a:pt x="393" y="776"/>
                </a:cubicBezTo>
                <a:lnTo>
                  <a:pt x="1551" y="776"/>
                </a:lnTo>
                <a:cubicBezTo>
                  <a:pt x="1810" y="776"/>
                  <a:pt x="2068" y="517"/>
                  <a:pt x="2068" y="383"/>
                </a:cubicBezTo>
                <a:cubicBezTo>
                  <a:pt x="2068" y="124"/>
                  <a:pt x="1810" y="0"/>
                  <a:pt x="1551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57"/>
          <p:cNvSpPr/>
          <p:nvPr/>
        </p:nvSpPr>
        <p:spPr>
          <a:xfrm>
            <a:off x="2708120" y="3852574"/>
            <a:ext cx="137350" cy="473593"/>
          </a:xfrm>
          <a:custGeom>
            <a:avLst/>
            <a:gdLst/>
            <a:ahLst/>
            <a:cxnLst/>
            <a:rect l="l" t="t" r="r" b="b"/>
            <a:pathLst>
              <a:path w="6597" h="22747" extrusionOk="0">
                <a:moveTo>
                  <a:pt x="0" y="1"/>
                </a:moveTo>
                <a:lnTo>
                  <a:pt x="0" y="19521"/>
                </a:lnTo>
                <a:cubicBezTo>
                  <a:pt x="0" y="21330"/>
                  <a:pt x="1427" y="22746"/>
                  <a:pt x="3236" y="22746"/>
                </a:cubicBezTo>
                <a:lnTo>
                  <a:pt x="3360" y="22746"/>
                </a:lnTo>
                <a:cubicBezTo>
                  <a:pt x="5170" y="22746"/>
                  <a:pt x="6596" y="21330"/>
                  <a:pt x="6596" y="19521"/>
                </a:cubicBezTo>
                <a:lnTo>
                  <a:pt x="659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57"/>
          <p:cNvSpPr/>
          <p:nvPr/>
        </p:nvSpPr>
        <p:spPr>
          <a:xfrm>
            <a:off x="2694774" y="3599653"/>
            <a:ext cx="164041" cy="740068"/>
          </a:xfrm>
          <a:custGeom>
            <a:avLst/>
            <a:gdLst/>
            <a:ahLst/>
            <a:cxnLst/>
            <a:rect l="l" t="t" r="r" b="b"/>
            <a:pathLst>
              <a:path w="7879" h="35546" extrusionOk="0">
                <a:moveTo>
                  <a:pt x="6586" y="1169"/>
                </a:moveTo>
                <a:lnTo>
                  <a:pt x="6586" y="31669"/>
                </a:lnTo>
                <a:cubicBezTo>
                  <a:pt x="6586" y="32444"/>
                  <a:pt x="6328" y="33085"/>
                  <a:pt x="5811" y="33602"/>
                </a:cubicBezTo>
                <a:cubicBezTo>
                  <a:pt x="5428" y="33995"/>
                  <a:pt x="4777" y="34377"/>
                  <a:pt x="4001" y="34377"/>
                </a:cubicBezTo>
                <a:lnTo>
                  <a:pt x="3877" y="34377"/>
                </a:lnTo>
                <a:cubicBezTo>
                  <a:pt x="3102" y="34377"/>
                  <a:pt x="2450" y="33995"/>
                  <a:pt x="2068" y="33602"/>
                </a:cubicBezTo>
                <a:cubicBezTo>
                  <a:pt x="1551" y="33085"/>
                  <a:pt x="1292" y="32444"/>
                  <a:pt x="1292" y="31669"/>
                </a:cubicBezTo>
                <a:lnTo>
                  <a:pt x="1292" y="1169"/>
                </a:lnTo>
                <a:close/>
                <a:moveTo>
                  <a:pt x="641" y="0"/>
                </a:moveTo>
                <a:cubicBezTo>
                  <a:pt x="517" y="0"/>
                  <a:pt x="383" y="0"/>
                  <a:pt x="258" y="135"/>
                </a:cubicBezTo>
                <a:cubicBezTo>
                  <a:pt x="124" y="259"/>
                  <a:pt x="0" y="393"/>
                  <a:pt x="0" y="652"/>
                </a:cubicBezTo>
                <a:lnTo>
                  <a:pt x="0" y="31669"/>
                </a:lnTo>
                <a:cubicBezTo>
                  <a:pt x="0" y="32703"/>
                  <a:pt x="517" y="33736"/>
                  <a:pt x="1158" y="34377"/>
                </a:cubicBezTo>
                <a:cubicBezTo>
                  <a:pt x="1809" y="35029"/>
                  <a:pt x="2843" y="35546"/>
                  <a:pt x="3877" y="35546"/>
                </a:cubicBezTo>
                <a:lnTo>
                  <a:pt x="4001" y="35546"/>
                </a:lnTo>
                <a:cubicBezTo>
                  <a:pt x="5035" y="35546"/>
                  <a:pt x="6069" y="35029"/>
                  <a:pt x="6720" y="34377"/>
                </a:cubicBezTo>
                <a:cubicBezTo>
                  <a:pt x="7361" y="33736"/>
                  <a:pt x="7878" y="32703"/>
                  <a:pt x="7878" y="31669"/>
                </a:cubicBezTo>
                <a:lnTo>
                  <a:pt x="7878" y="652"/>
                </a:lnTo>
                <a:cubicBezTo>
                  <a:pt x="7878" y="393"/>
                  <a:pt x="7754" y="259"/>
                  <a:pt x="7620" y="135"/>
                </a:cubicBezTo>
                <a:cubicBezTo>
                  <a:pt x="7496" y="0"/>
                  <a:pt x="7361" y="0"/>
                  <a:pt x="723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57"/>
          <p:cNvSpPr/>
          <p:nvPr/>
        </p:nvSpPr>
        <p:spPr>
          <a:xfrm>
            <a:off x="2729627" y="3699318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518" y="0"/>
                </a:moveTo>
                <a:cubicBezTo>
                  <a:pt x="259" y="0"/>
                  <a:pt x="1" y="124"/>
                  <a:pt x="1" y="383"/>
                </a:cubicBezTo>
                <a:cubicBezTo>
                  <a:pt x="1" y="641"/>
                  <a:pt x="259" y="776"/>
                  <a:pt x="518" y="776"/>
                </a:cubicBezTo>
                <a:lnTo>
                  <a:pt x="1686" y="776"/>
                </a:lnTo>
                <a:cubicBezTo>
                  <a:pt x="1945" y="776"/>
                  <a:pt x="2069" y="641"/>
                  <a:pt x="2069" y="383"/>
                </a:cubicBezTo>
                <a:cubicBezTo>
                  <a:pt x="2069" y="124"/>
                  <a:pt x="1945" y="0"/>
                  <a:pt x="16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57"/>
          <p:cNvSpPr/>
          <p:nvPr/>
        </p:nvSpPr>
        <p:spPr>
          <a:xfrm>
            <a:off x="2729627" y="3755720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518" y="0"/>
                </a:moveTo>
                <a:cubicBezTo>
                  <a:pt x="259" y="0"/>
                  <a:pt x="1" y="259"/>
                  <a:pt x="1" y="393"/>
                </a:cubicBezTo>
                <a:cubicBezTo>
                  <a:pt x="1" y="651"/>
                  <a:pt x="259" y="775"/>
                  <a:pt x="518" y="775"/>
                </a:cubicBezTo>
                <a:lnTo>
                  <a:pt x="1686" y="775"/>
                </a:lnTo>
                <a:cubicBezTo>
                  <a:pt x="1945" y="775"/>
                  <a:pt x="2069" y="651"/>
                  <a:pt x="2069" y="393"/>
                </a:cubicBezTo>
                <a:cubicBezTo>
                  <a:pt x="2069" y="259"/>
                  <a:pt x="1945" y="0"/>
                  <a:pt x="16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57"/>
          <p:cNvSpPr/>
          <p:nvPr/>
        </p:nvSpPr>
        <p:spPr>
          <a:xfrm>
            <a:off x="2729627" y="3812329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518" y="0"/>
                </a:moveTo>
                <a:cubicBezTo>
                  <a:pt x="259" y="0"/>
                  <a:pt x="1" y="259"/>
                  <a:pt x="1" y="383"/>
                </a:cubicBezTo>
                <a:cubicBezTo>
                  <a:pt x="1" y="641"/>
                  <a:pt x="259" y="776"/>
                  <a:pt x="518" y="776"/>
                </a:cubicBezTo>
                <a:lnTo>
                  <a:pt x="1686" y="776"/>
                </a:lnTo>
                <a:cubicBezTo>
                  <a:pt x="1945" y="776"/>
                  <a:pt x="2069" y="641"/>
                  <a:pt x="2069" y="383"/>
                </a:cubicBezTo>
                <a:cubicBezTo>
                  <a:pt x="2069" y="259"/>
                  <a:pt x="1945" y="0"/>
                  <a:pt x="16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57"/>
          <p:cNvSpPr/>
          <p:nvPr/>
        </p:nvSpPr>
        <p:spPr>
          <a:xfrm>
            <a:off x="2729627" y="3868731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518" y="0"/>
                </a:moveTo>
                <a:cubicBezTo>
                  <a:pt x="259" y="0"/>
                  <a:pt x="1" y="258"/>
                  <a:pt x="1" y="393"/>
                </a:cubicBezTo>
                <a:cubicBezTo>
                  <a:pt x="1" y="651"/>
                  <a:pt x="259" y="775"/>
                  <a:pt x="518" y="775"/>
                </a:cubicBezTo>
                <a:lnTo>
                  <a:pt x="1686" y="775"/>
                </a:lnTo>
                <a:cubicBezTo>
                  <a:pt x="1945" y="775"/>
                  <a:pt x="2069" y="651"/>
                  <a:pt x="2069" y="393"/>
                </a:cubicBezTo>
                <a:cubicBezTo>
                  <a:pt x="2069" y="258"/>
                  <a:pt x="1945" y="0"/>
                  <a:pt x="16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57"/>
          <p:cNvSpPr/>
          <p:nvPr/>
        </p:nvSpPr>
        <p:spPr>
          <a:xfrm>
            <a:off x="2729627" y="3925340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518" y="0"/>
                </a:moveTo>
                <a:cubicBezTo>
                  <a:pt x="259" y="0"/>
                  <a:pt x="1" y="259"/>
                  <a:pt x="1" y="383"/>
                </a:cubicBezTo>
                <a:cubicBezTo>
                  <a:pt x="1" y="641"/>
                  <a:pt x="259" y="776"/>
                  <a:pt x="518" y="776"/>
                </a:cubicBezTo>
                <a:lnTo>
                  <a:pt x="1686" y="776"/>
                </a:lnTo>
                <a:cubicBezTo>
                  <a:pt x="1945" y="776"/>
                  <a:pt x="2069" y="641"/>
                  <a:pt x="2069" y="383"/>
                </a:cubicBezTo>
                <a:cubicBezTo>
                  <a:pt x="2069" y="259"/>
                  <a:pt x="1945" y="0"/>
                  <a:pt x="16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57"/>
          <p:cNvSpPr/>
          <p:nvPr/>
        </p:nvSpPr>
        <p:spPr>
          <a:xfrm>
            <a:off x="2729627" y="3981742"/>
            <a:ext cx="43077" cy="18946"/>
          </a:xfrm>
          <a:custGeom>
            <a:avLst/>
            <a:gdLst/>
            <a:ahLst/>
            <a:cxnLst/>
            <a:rect l="l" t="t" r="r" b="b"/>
            <a:pathLst>
              <a:path w="2069" h="910" extrusionOk="0">
                <a:moveTo>
                  <a:pt x="518" y="0"/>
                </a:moveTo>
                <a:cubicBezTo>
                  <a:pt x="259" y="0"/>
                  <a:pt x="1" y="258"/>
                  <a:pt x="1" y="393"/>
                </a:cubicBezTo>
                <a:cubicBezTo>
                  <a:pt x="1" y="651"/>
                  <a:pt x="259" y="910"/>
                  <a:pt x="518" y="910"/>
                </a:cubicBezTo>
                <a:lnTo>
                  <a:pt x="1686" y="910"/>
                </a:lnTo>
                <a:cubicBezTo>
                  <a:pt x="1945" y="910"/>
                  <a:pt x="2069" y="651"/>
                  <a:pt x="2069" y="393"/>
                </a:cubicBezTo>
                <a:cubicBezTo>
                  <a:pt x="2069" y="258"/>
                  <a:pt x="1945" y="0"/>
                  <a:pt x="1686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57"/>
          <p:cNvSpPr/>
          <p:nvPr/>
        </p:nvSpPr>
        <p:spPr>
          <a:xfrm>
            <a:off x="2729627" y="4038351"/>
            <a:ext cx="43077" cy="18738"/>
          </a:xfrm>
          <a:custGeom>
            <a:avLst/>
            <a:gdLst/>
            <a:ahLst/>
            <a:cxnLst/>
            <a:rect l="l" t="t" r="r" b="b"/>
            <a:pathLst>
              <a:path w="2069" h="900" extrusionOk="0">
                <a:moveTo>
                  <a:pt x="518" y="0"/>
                </a:moveTo>
                <a:cubicBezTo>
                  <a:pt x="259" y="0"/>
                  <a:pt x="1" y="259"/>
                  <a:pt x="1" y="517"/>
                </a:cubicBezTo>
                <a:cubicBezTo>
                  <a:pt x="1" y="641"/>
                  <a:pt x="259" y="900"/>
                  <a:pt x="518" y="900"/>
                </a:cubicBezTo>
                <a:lnTo>
                  <a:pt x="1686" y="900"/>
                </a:lnTo>
                <a:cubicBezTo>
                  <a:pt x="1945" y="900"/>
                  <a:pt x="2069" y="641"/>
                  <a:pt x="2069" y="517"/>
                </a:cubicBezTo>
                <a:cubicBezTo>
                  <a:pt x="2069" y="259"/>
                  <a:pt x="1945" y="0"/>
                  <a:pt x="16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57"/>
          <p:cNvSpPr/>
          <p:nvPr/>
        </p:nvSpPr>
        <p:spPr>
          <a:xfrm>
            <a:off x="2729627" y="4097542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518" y="0"/>
                </a:moveTo>
                <a:cubicBezTo>
                  <a:pt x="259" y="0"/>
                  <a:pt x="1" y="124"/>
                  <a:pt x="1" y="383"/>
                </a:cubicBezTo>
                <a:cubicBezTo>
                  <a:pt x="1" y="517"/>
                  <a:pt x="259" y="776"/>
                  <a:pt x="518" y="776"/>
                </a:cubicBezTo>
                <a:lnTo>
                  <a:pt x="1686" y="776"/>
                </a:lnTo>
                <a:cubicBezTo>
                  <a:pt x="1945" y="776"/>
                  <a:pt x="2069" y="517"/>
                  <a:pt x="2069" y="383"/>
                </a:cubicBezTo>
                <a:cubicBezTo>
                  <a:pt x="2069" y="124"/>
                  <a:pt x="1945" y="0"/>
                  <a:pt x="1686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57"/>
          <p:cNvSpPr/>
          <p:nvPr/>
        </p:nvSpPr>
        <p:spPr>
          <a:xfrm>
            <a:off x="2729627" y="4153944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518" y="0"/>
                </a:moveTo>
                <a:cubicBezTo>
                  <a:pt x="259" y="0"/>
                  <a:pt x="1" y="135"/>
                  <a:pt x="1" y="393"/>
                </a:cubicBezTo>
                <a:cubicBezTo>
                  <a:pt x="1" y="517"/>
                  <a:pt x="259" y="776"/>
                  <a:pt x="518" y="776"/>
                </a:cubicBezTo>
                <a:lnTo>
                  <a:pt x="1686" y="776"/>
                </a:lnTo>
                <a:cubicBezTo>
                  <a:pt x="1945" y="776"/>
                  <a:pt x="2069" y="517"/>
                  <a:pt x="2069" y="393"/>
                </a:cubicBezTo>
                <a:cubicBezTo>
                  <a:pt x="2069" y="135"/>
                  <a:pt x="1945" y="0"/>
                  <a:pt x="16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57"/>
          <p:cNvSpPr/>
          <p:nvPr/>
        </p:nvSpPr>
        <p:spPr>
          <a:xfrm>
            <a:off x="2729627" y="4210553"/>
            <a:ext cx="43077" cy="16156"/>
          </a:xfrm>
          <a:custGeom>
            <a:avLst/>
            <a:gdLst/>
            <a:ahLst/>
            <a:cxnLst/>
            <a:rect l="l" t="t" r="r" b="b"/>
            <a:pathLst>
              <a:path w="2069" h="776" extrusionOk="0">
                <a:moveTo>
                  <a:pt x="518" y="0"/>
                </a:moveTo>
                <a:cubicBezTo>
                  <a:pt x="259" y="0"/>
                  <a:pt x="1" y="124"/>
                  <a:pt x="1" y="383"/>
                </a:cubicBezTo>
                <a:cubicBezTo>
                  <a:pt x="1" y="517"/>
                  <a:pt x="259" y="776"/>
                  <a:pt x="518" y="776"/>
                </a:cubicBezTo>
                <a:lnTo>
                  <a:pt x="1686" y="776"/>
                </a:lnTo>
                <a:cubicBezTo>
                  <a:pt x="1945" y="776"/>
                  <a:pt x="2069" y="517"/>
                  <a:pt x="2069" y="383"/>
                </a:cubicBezTo>
                <a:cubicBezTo>
                  <a:pt x="2069" y="124"/>
                  <a:pt x="1945" y="0"/>
                  <a:pt x="168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57"/>
          <p:cNvSpPr/>
          <p:nvPr/>
        </p:nvSpPr>
        <p:spPr>
          <a:xfrm>
            <a:off x="2990751" y="3852574"/>
            <a:ext cx="137141" cy="473593"/>
          </a:xfrm>
          <a:custGeom>
            <a:avLst/>
            <a:gdLst/>
            <a:ahLst/>
            <a:cxnLst/>
            <a:rect l="l" t="t" r="r" b="b"/>
            <a:pathLst>
              <a:path w="6587" h="22747" extrusionOk="0">
                <a:moveTo>
                  <a:pt x="0" y="1"/>
                </a:moveTo>
                <a:lnTo>
                  <a:pt x="0" y="19521"/>
                </a:lnTo>
                <a:cubicBezTo>
                  <a:pt x="0" y="21330"/>
                  <a:pt x="1417" y="22746"/>
                  <a:pt x="3102" y="22746"/>
                </a:cubicBezTo>
                <a:lnTo>
                  <a:pt x="3360" y="22746"/>
                </a:lnTo>
                <a:cubicBezTo>
                  <a:pt x="5170" y="22746"/>
                  <a:pt x="6586" y="21330"/>
                  <a:pt x="6586" y="19521"/>
                </a:cubicBezTo>
                <a:lnTo>
                  <a:pt x="65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57"/>
          <p:cNvSpPr/>
          <p:nvPr/>
        </p:nvSpPr>
        <p:spPr>
          <a:xfrm>
            <a:off x="2977177" y="3599653"/>
            <a:ext cx="161480" cy="740068"/>
          </a:xfrm>
          <a:custGeom>
            <a:avLst/>
            <a:gdLst/>
            <a:ahLst/>
            <a:cxnLst/>
            <a:rect l="l" t="t" r="r" b="b"/>
            <a:pathLst>
              <a:path w="7756" h="35546" extrusionOk="0">
                <a:moveTo>
                  <a:pt x="6597" y="1169"/>
                </a:moveTo>
                <a:lnTo>
                  <a:pt x="6597" y="31669"/>
                </a:lnTo>
                <a:cubicBezTo>
                  <a:pt x="6597" y="32444"/>
                  <a:pt x="6339" y="33085"/>
                  <a:pt x="5822" y="33602"/>
                </a:cubicBezTo>
                <a:cubicBezTo>
                  <a:pt x="5305" y="33995"/>
                  <a:pt x="4653" y="34377"/>
                  <a:pt x="4012" y="34377"/>
                </a:cubicBezTo>
                <a:lnTo>
                  <a:pt x="3754" y="34377"/>
                </a:lnTo>
                <a:cubicBezTo>
                  <a:pt x="3103" y="34377"/>
                  <a:pt x="2462" y="33995"/>
                  <a:pt x="1945" y="33602"/>
                </a:cubicBezTo>
                <a:cubicBezTo>
                  <a:pt x="1552" y="33085"/>
                  <a:pt x="1169" y="32444"/>
                  <a:pt x="1169" y="31669"/>
                </a:cubicBezTo>
                <a:lnTo>
                  <a:pt x="1169" y="1169"/>
                </a:lnTo>
                <a:close/>
                <a:moveTo>
                  <a:pt x="652" y="0"/>
                </a:moveTo>
                <a:cubicBezTo>
                  <a:pt x="394" y="0"/>
                  <a:pt x="259" y="0"/>
                  <a:pt x="135" y="135"/>
                </a:cubicBezTo>
                <a:cubicBezTo>
                  <a:pt x="135" y="259"/>
                  <a:pt x="1" y="393"/>
                  <a:pt x="1" y="652"/>
                </a:cubicBezTo>
                <a:lnTo>
                  <a:pt x="1" y="31669"/>
                </a:lnTo>
                <a:cubicBezTo>
                  <a:pt x="1" y="32703"/>
                  <a:pt x="394" y="33736"/>
                  <a:pt x="1169" y="34377"/>
                </a:cubicBezTo>
                <a:cubicBezTo>
                  <a:pt x="1810" y="35029"/>
                  <a:pt x="2720" y="35546"/>
                  <a:pt x="3754" y="35546"/>
                </a:cubicBezTo>
                <a:lnTo>
                  <a:pt x="4012" y="35546"/>
                </a:lnTo>
                <a:cubicBezTo>
                  <a:pt x="5046" y="35546"/>
                  <a:pt x="5946" y="35029"/>
                  <a:pt x="6721" y="34377"/>
                </a:cubicBezTo>
                <a:cubicBezTo>
                  <a:pt x="7373" y="33736"/>
                  <a:pt x="7755" y="32703"/>
                  <a:pt x="7755" y="31669"/>
                </a:cubicBezTo>
                <a:lnTo>
                  <a:pt x="7755" y="652"/>
                </a:lnTo>
                <a:cubicBezTo>
                  <a:pt x="7755" y="393"/>
                  <a:pt x="7755" y="259"/>
                  <a:pt x="7631" y="135"/>
                </a:cubicBezTo>
                <a:cubicBezTo>
                  <a:pt x="7497" y="0"/>
                  <a:pt x="7373" y="0"/>
                  <a:pt x="72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57"/>
          <p:cNvSpPr/>
          <p:nvPr/>
        </p:nvSpPr>
        <p:spPr>
          <a:xfrm>
            <a:off x="3012279" y="3699318"/>
            <a:ext cx="43056" cy="16156"/>
          </a:xfrm>
          <a:custGeom>
            <a:avLst/>
            <a:gdLst/>
            <a:ahLst/>
            <a:cxnLst/>
            <a:rect l="l" t="t" r="r" b="b"/>
            <a:pathLst>
              <a:path w="2068" h="776" extrusionOk="0">
                <a:moveTo>
                  <a:pt x="383" y="0"/>
                </a:moveTo>
                <a:cubicBezTo>
                  <a:pt x="259" y="0"/>
                  <a:pt x="0" y="124"/>
                  <a:pt x="0" y="383"/>
                </a:cubicBezTo>
                <a:cubicBezTo>
                  <a:pt x="0" y="641"/>
                  <a:pt x="259" y="776"/>
                  <a:pt x="383" y="776"/>
                </a:cubicBezTo>
                <a:lnTo>
                  <a:pt x="1675" y="776"/>
                </a:lnTo>
                <a:cubicBezTo>
                  <a:pt x="1809" y="776"/>
                  <a:pt x="2068" y="641"/>
                  <a:pt x="2068" y="383"/>
                </a:cubicBezTo>
                <a:cubicBezTo>
                  <a:pt x="2068" y="124"/>
                  <a:pt x="1809" y="0"/>
                  <a:pt x="16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57"/>
          <p:cNvSpPr/>
          <p:nvPr/>
        </p:nvSpPr>
        <p:spPr>
          <a:xfrm>
            <a:off x="3012279" y="3755720"/>
            <a:ext cx="43056" cy="16156"/>
          </a:xfrm>
          <a:custGeom>
            <a:avLst/>
            <a:gdLst/>
            <a:ahLst/>
            <a:cxnLst/>
            <a:rect l="l" t="t" r="r" b="b"/>
            <a:pathLst>
              <a:path w="2068" h="776" extrusionOk="0">
                <a:moveTo>
                  <a:pt x="383" y="0"/>
                </a:moveTo>
                <a:cubicBezTo>
                  <a:pt x="259" y="0"/>
                  <a:pt x="0" y="259"/>
                  <a:pt x="0" y="393"/>
                </a:cubicBezTo>
                <a:cubicBezTo>
                  <a:pt x="0" y="651"/>
                  <a:pt x="259" y="775"/>
                  <a:pt x="383" y="775"/>
                </a:cubicBezTo>
                <a:lnTo>
                  <a:pt x="1675" y="775"/>
                </a:lnTo>
                <a:cubicBezTo>
                  <a:pt x="1809" y="775"/>
                  <a:pt x="2068" y="651"/>
                  <a:pt x="2068" y="393"/>
                </a:cubicBezTo>
                <a:cubicBezTo>
                  <a:pt x="2068" y="259"/>
                  <a:pt x="1809" y="0"/>
                  <a:pt x="16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57"/>
          <p:cNvSpPr/>
          <p:nvPr/>
        </p:nvSpPr>
        <p:spPr>
          <a:xfrm>
            <a:off x="3012279" y="3812329"/>
            <a:ext cx="43056" cy="16156"/>
          </a:xfrm>
          <a:custGeom>
            <a:avLst/>
            <a:gdLst/>
            <a:ahLst/>
            <a:cxnLst/>
            <a:rect l="l" t="t" r="r" b="b"/>
            <a:pathLst>
              <a:path w="2068" h="776" extrusionOk="0">
                <a:moveTo>
                  <a:pt x="383" y="0"/>
                </a:moveTo>
                <a:cubicBezTo>
                  <a:pt x="259" y="0"/>
                  <a:pt x="0" y="259"/>
                  <a:pt x="0" y="383"/>
                </a:cubicBezTo>
                <a:cubicBezTo>
                  <a:pt x="0" y="641"/>
                  <a:pt x="259" y="776"/>
                  <a:pt x="383" y="776"/>
                </a:cubicBezTo>
                <a:lnTo>
                  <a:pt x="1675" y="776"/>
                </a:lnTo>
                <a:cubicBezTo>
                  <a:pt x="1809" y="776"/>
                  <a:pt x="2068" y="641"/>
                  <a:pt x="2068" y="383"/>
                </a:cubicBezTo>
                <a:cubicBezTo>
                  <a:pt x="2068" y="259"/>
                  <a:pt x="1809" y="0"/>
                  <a:pt x="16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57"/>
          <p:cNvSpPr/>
          <p:nvPr/>
        </p:nvSpPr>
        <p:spPr>
          <a:xfrm>
            <a:off x="3012279" y="3868731"/>
            <a:ext cx="43056" cy="16156"/>
          </a:xfrm>
          <a:custGeom>
            <a:avLst/>
            <a:gdLst/>
            <a:ahLst/>
            <a:cxnLst/>
            <a:rect l="l" t="t" r="r" b="b"/>
            <a:pathLst>
              <a:path w="2068" h="776" extrusionOk="0">
                <a:moveTo>
                  <a:pt x="383" y="0"/>
                </a:moveTo>
                <a:cubicBezTo>
                  <a:pt x="259" y="0"/>
                  <a:pt x="0" y="258"/>
                  <a:pt x="0" y="393"/>
                </a:cubicBezTo>
                <a:cubicBezTo>
                  <a:pt x="0" y="651"/>
                  <a:pt x="259" y="775"/>
                  <a:pt x="383" y="775"/>
                </a:cubicBezTo>
                <a:lnTo>
                  <a:pt x="1675" y="775"/>
                </a:lnTo>
                <a:cubicBezTo>
                  <a:pt x="1809" y="775"/>
                  <a:pt x="2068" y="651"/>
                  <a:pt x="2068" y="393"/>
                </a:cubicBezTo>
                <a:cubicBezTo>
                  <a:pt x="2068" y="258"/>
                  <a:pt x="1809" y="0"/>
                  <a:pt x="16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57"/>
          <p:cNvSpPr/>
          <p:nvPr/>
        </p:nvSpPr>
        <p:spPr>
          <a:xfrm>
            <a:off x="3012279" y="3925340"/>
            <a:ext cx="43056" cy="16156"/>
          </a:xfrm>
          <a:custGeom>
            <a:avLst/>
            <a:gdLst/>
            <a:ahLst/>
            <a:cxnLst/>
            <a:rect l="l" t="t" r="r" b="b"/>
            <a:pathLst>
              <a:path w="2068" h="776" extrusionOk="0">
                <a:moveTo>
                  <a:pt x="383" y="0"/>
                </a:moveTo>
                <a:cubicBezTo>
                  <a:pt x="259" y="0"/>
                  <a:pt x="0" y="259"/>
                  <a:pt x="0" y="383"/>
                </a:cubicBezTo>
                <a:cubicBezTo>
                  <a:pt x="0" y="641"/>
                  <a:pt x="259" y="776"/>
                  <a:pt x="383" y="776"/>
                </a:cubicBezTo>
                <a:lnTo>
                  <a:pt x="1675" y="776"/>
                </a:lnTo>
                <a:cubicBezTo>
                  <a:pt x="1809" y="776"/>
                  <a:pt x="2068" y="641"/>
                  <a:pt x="2068" y="383"/>
                </a:cubicBezTo>
                <a:cubicBezTo>
                  <a:pt x="2068" y="259"/>
                  <a:pt x="1809" y="0"/>
                  <a:pt x="16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57"/>
          <p:cNvSpPr/>
          <p:nvPr/>
        </p:nvSpPr>
        <p:spPr>
          <a:xfrm>
            <a:off x="3012279" y="3981742"/>
            <a:ext cx="43056" cy="18946"/>
          </a:xfrm>
          <a:custGeom>
            <a:avLst/>
            <a:gdLst/>
            <a:ahLst/>
            <a:cxnLst/>
            <a:rect l="l" t="t" r="r" b="b"/>
            <a:pathLst>
              <a:path w="2068" h="910" extrusionOk="0">
                <a:moveTo>
                  <a:pt x="383" y="0"/>
                </a:moveTo>
                <a:cubicBezTo>
                  <a:pt x="259" y="0"/>
                  <a:pt x="0" y="258"/>
                  <a:pt x="0" y="393"/>
                </a:cubicBezTo>
                <a:cubicBezTo>
                  <a:pt x="0" y="651"/>
                  <a:pt x="259" y="910"/>
                  <a:pt x="383" y="910"/>
                </a:cubicBezTo>
                <a:lnTo>
                  <a:pt x="1675" y="910"/>
                </a:lnTo>
                <a:cubicBezTo>
                  <a:pt x="1809" y="910"/>
                  <a:pt x="2068" y="651"/>
                  <a:pt x="2068" y="393"/>
                </a:cubicBezTo>
                <a:cubicBezTo>
                  <a:pt x="2068" y="258"/>
                  <a:pt x="1809" y="0"/>
                  <a:pt x="1675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57"/>
          <p:cNvSpPr/>
          <p:nvPr/>
        </p:nvSpPr>
        <p:spPr>
          <a:xfrm>
            <a:off x="3012279" y="4038351"/>
            <a:ext cx="43056" cy="18738"/>
          </a:xfrm>
          <a:custGeom>
            <a:avLst/>
            <a:gdLst/>
            <a:ahLst/>
            <a:cxnLst/>
            <a:rect l="l" t="t" r="r" b="b"/>
            <a:pathLst>
              <a:path w="2068" h="900" extrusionOk="0">
                <a:moveTo>
                  <a:pt x="383" y="0"/>
                </a:moveTo>
                <a:cubicBezTo>
                  <a:pt x="259" y="0"/>
                  <a:pt x="0" y="259"/>
                  <a:pt x="0" y="517"/>
                </a:cubicBezTo>
                <a:cubicBezTo>
                  <a:pt x="0" y="641"/>
                  <a:pt x="259" y="900"/>
                  <a:pt x="383" y="900"/>
                </a:cubicBezTo>
                <a:lnTo>
                  <a:pt x="1675" y="900"/>
                </a:lnTo>
                <a:cubicBezTo>
                  <a:pt x="1809" y="900"/>
                  <a:pt x="2068" y="641"/>
                  <a:pt x="2068" y="517"/>
                </a:cubicBezTo>
                <a:cubicBezTo>
                  <a:pt x="2068" y="259"/>
                  <a:pt x="1809" y="0"/>
                  <a:pt x="16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57"/>
          <p:cNvSpPr/>
          <p:nvPr/>
        </p:nvSpPr>
        <p:spPr>
          <a:xfrm>
            <a:off x="3012279" y="4097542"/>
            <a:ext cx="43056" cy="16156"/>
          </a:xfrm>
          <a:custGeom>
            <a:avLst/>
            <a:gdLst/>
            <a:ahLst/>
            <a:cxnLst/>
            <a:rect l="l" t="t" r="r" b="b"/>
            <a:pathLst>
              <a:path w="2068" h="776" extrusionOk="0">
                <a:moveTo>
                  <a:pt x="383" y="0"/>
                </a:moveTo>
                <a:cubicBezTo>
                  <a:pt x="259" y="0"/>
                  <a:pt x="0" y="124"/>
                  <a:pt x="0" y="383"/>
                </a:cubicBezTo>
                <a:cubicBezTo>
                  <a:pt x="0" y="517"/>
                  <a:pt x="259" y="776"/>
                  <a:pt x="383" y="776"/>
                </a:cubicBezTo>
                <a:lnTo>
                  <a:pt x="1675" y="776"/>
                </a:lnTo>
                <a:cubicBezTo>
                  <a:pt x="1809" y="776"/>
                  <a:pt x="2068" y="517"/>
                  <a:pt x="2068" y="383"/>
                </a:cubicBezTo>
                <a:cubicBezTo>
                  <a:pt x="2068" y="124"/>
                  <a:pt x="1809" y="0"/>
                  <a:pt x="1675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57"/>
          <p:cNvSpPr/>
          <p:nvPr/>
        </p:nvSpPr>
        <p:spPr>
          <a:xfrm>
            <a:off x="3012279" y="4153944"/>
            <a:ext cx="43056" cy="16156"/>
          </a:xfrm>
          <a:custGeom>
            <a:avLst/>
            <a:gdLst/>
            <a:ahLst/>
            <a:cxnLst/>
            <a:rect l="l" t="t" r="r" b="b"/>
            <a:pathLst>
              <a:path w="2068" h="776" extrusionOk="0">
                <a:moveTo>
                  <a:pt x="383" y="0"/>
                </a:moveTo>
                <a:cubicBezTo>
                  <a:pt x="259" y="0"/>
                  <a:pt x="0" y="135"/>
                  <a:pt x="0" y="393"/>
                </a:cubicBezTo>
                <a:cubicBezTo>
                  <a:pt x="0" y="517"/>
                  <a:pt x="259" y="776"/>
                  <a:pt x="383" y="776"/>
                </a:cubicBezTo>
                <a:lnTo>
                  <a:pt x="1675" y="776"/>
                </a:lnTo>
                <a:cubicBezTo>
                  <a:pt x="1809" y="776"/>
                  <a:pt x="2068" y="517"/>
                  <a:pt x="2068" y="393"/>
                </a:cubicBezTo>
                <a:cubicBezTo>
                  <a:pt x="2068" y="135"/>
                  <a:pt x="1809" y="0"/>
                  <a:pt x="16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57"/>
          <p:cNvSpPr/>
          <p:nvPr/>
        </p:nvSpPr>
        <p:spPr>
          <a:xfrm>
            <a:off x="3012279" y="4210553"/>
            <a:ext cx="43056" cy="16156"/>
          </a:xfrm>
          <a:custGeom>
            <a:avLst/>
            <a:gdLst/>
            <a:ahLst/>
            <a:cxnLst/>
            <a:rect l="l" t="t" r="r" b="b"/>
            <a:pathLst>
              <a:path w="2068" h="776" extrusionOk="0">
                <a:moveTo>
                  <a:pt x="383" y="0"/>
                </a:moveTo>
                <a:cubicBezTo>
                  <a:pt x="259" y="0"/>
                  <a:pt x="0" y="124"/>
                  <a:pt x="0" y="383"/>
                </a:cubicBezTo>
                <a:cubicBezTo>
                  <a:pt x="0" y="517"/>
                  <a:pt x="259" y="776"/>
                  <a:pt x="383" y="776"/>
                </a:cubicBezTo>
                <a:lnTo>
                  <a:pt x="1675" y="776"/>
                </a:lnTo>
                <a:cubicBezTo>
                  <a:pt x="1809" y="776"/>
                  <a:pt x="2068" y="517"/>
                  <a:pt x="2068" y="383"/>
                </a:cubicBezTo>
                <a:cubicBezTo>
                  <a:pt x="2068" y="124"/>
                  <a:pt x="1809" y="0"/>
                  <a:pt x="167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57"/>
          <p:cNvSpPr/>
          <p:nvPr/>
        </p:nvSpPr>
        <p:spPr>
          <a:xfrm>
            <a:off x="3270572" y="3852574"/>
            <a:ext cx="137141" cy="473593"/>
          </a:xfrm>
          <a:custGeom>
            <a:avLst/>
            <a:gdLst/>
            <a:ahLst/>
            <a:cxnLst/>
            <a:rect l="l" t="t" r="r" b="b"/>
            <a:pathLst>
              <a:path w="6587" h="22747" extrusionOk="0">
                <a:moveTo>
                  <a:pt x="1" y="1"/>
                </a:moveTo>
                <a:lnTo>
                  <a:pt x="1" y="19521"/>
                </a:lnTo>
                <a:cubicBezTo>
                  <a:pt x="1" y="21330"/>
                  <a:pt x="1417" y="22746"/>
                  <a:pt x="3227" y="22746"/>
                </a:cubicBezTo>
                <a:lnTo>
                  <a:pt x="3361" y="22746"/>
                </a:lnTo>
                <a:cubicBezTo>
                  <a:pt x="5170" y="22746"/>
                  <a:pt x="6587" y="21330"/>
                  <a:pt x="6587" y="19521"/>
                </a:cubicBezTo>
                <a:lnTo>
                  <a:pt x="658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57"/>
          <p:cNvSpPr/>
          <p:nvPr/>
        </p:nvSpPr>
        <p:spPr>
          <a:xfrm>
            <a:off x="3259808" y="3599653"/>
            <a:ext cx="161480" cy="740068"/>
          </a:xfrm>
          <a:custGeom>
            <a:avLst/>
            <a:gdLst/>
            <a:ahLst/>
            <a:cxnLst/>
            <a:rect l="l" t="t" r="r" b="b"/>
            <a:pathLst>
              <a:path w="7756" h="35546" extrusionOk="0">
                <a:moveTo>
                  <a:pt x="6587" y="1169"/>
                </a:moveTo>
                <a:lnTo>
                  <a:pt x="6587" y="31669"/>
                </a:lnTo>
                <a:cubicBezTo>
                  <a:pt x="6587" y="32444"/>
                  <a:pt x="6204" y="33085"/>
                  <a:pt x="5811" y="33602"/>
                </a:cubicBezTo>
                <a:cubicBezTo>
                  <a:pt x="5295" y="33995"/>
                  <a:pt x="4654" y="34377"/>
                  <a:pt x="3878" y="34377"/>
                </a:cubicBezTo>
                <a:lnTo>
                  <a:pt x="3744" y="34377"/>
                </a:lnTo>
                <a:cubicBezTo>
                  <a:pt x="3103" y="34377"/>
                  <a:pt x="2327" y="33995"/>
                  <a:pt x="1934" y="33602"/>
                </a:cubicBezTo>
                <a:cubicBezTo>
                  <a:pt x="1417" y="33085"/>
                  <a:pt x="1159" y="32444"/>
                  <a:pt x="1159" y="31669"/>
                </a:cubicBezTo>
                <a:lnTo>
                  <a:pt x="1159" y="1169"/>
                </a:lnTo>
                <a:close/>
                <a:moveTo>
                  <a:pt x="518" y="0"/>
                </a:moveTo>
                <a:cubicBezTo>
                  <a:pt x="384" y="0"/>
                  <a:pt x="259" y="0"/>
                  <a:pt x="125" y="135"/>
                </a:cubicBezTo>
                <a:cubicBezTo>
                  <a:pt x="1" y="259"/>
                  <a:pt x="1" y="393"/>
                  <a:pt x="1" y="652"/>
                </a:cubicBezTo>
                <a:lnTo>
                  <a:pt x="1" y="31669"/>
                </a:lnTo>
                <a:cubicBezTo>
                  <a:pt x="1" y="32703"/>
                  <a:pt x="384" y="33736"/>
                  <a:pt x="1035" y="34377"/>
                </a:cubicBezTo>
                <a:cubicBezTo>
                  <a:pt x="1810" y="35029"/>
                  <a:pt x="2710" y="35546"/>
                  <a:pt x="3744" y="35546"/>
                </a:cubicBezTo>
                <a:lnTo>
                  <a:pt x="3878" y="35546"/>
                </a:lnTo>
                <a:cubicBezTo>
                  <a:pt x="5036" y="35546"/>
                  <a:pt x="5946" y="35029"/>
                  <a:pt x="6587" y="34377"/>
                </a:cubicBezTo>
                <a:cubicBezTo>
                  <a:pt x="7362" y="33736"/>
                  <a:pt x="7755" y="32703"/>
                  <a:pt x="7755" y="31669"/>
                </a:cubicBezTo>
                <a:lnTo>
                  <a:pt x="7755" y="652"/>
                </a:lnTo>
                <a:cubicBezTo>
                  <a:pt x="7755" y="393"/>
                  <a:pt x="7621" y="259"/>
                  <a:pt x="7497" y="135"/>
                </a:cubicBezTo>
                <a:cubicBezTo>
                  <a:pt x="7497" y="0"/>
                  <a:pt x="7238" y="0"/>
                  <a:pt x="710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57"/>
          <p:cNvSpPr/>
          <p:nvPr/>
        </p:nvSpPr>
        <p:spPr>
          <a:xfrm>
            <a:off x="3294682" y="3699318"/>
            <a:ext cx="40495" cy="16156"/>
          </a:xfrm>
          <a:custGeom>
            <a:avLst/>
            <a:gdLst/>
            <a:ahLst/>
            <a:cxnLst/>
            <a:rect l="l" t="t" r="r" b="b"/>
            <a:pathLst>
              <a:path w="1945" h="776" extrusionOk="0">
                <a:moveTo>
                  <a:pt x="394" y="0"/>
                </a:moveTo>
                <a:cubicBezTo>
                  <a:pt x="135" y="0"/>
                  <a:pt x="1" y="124"/>
                  <a:pt x="1" y="383"/>
                </a:cubicBezTo>
                <a:cubicBezTo>
                  <a:pt x="1" y="641"/>
                  <a:pt x="135" y="776"/>
                  <a:pt x="394" y="776"/>
                </a:cubicBezTo>
                <a:lnTo>
                  <a:pt x="1552" y="776"/>
                </a:lnTo>
                <a:cubicBezTo>
                  <a:pt x="1810" y="776"/>
                  <a:pt x="1945" y="641"/>
                  <a:pt x="1945" y="383"/>
                </a:cubicBezTo>
                <a:cubicBezTo>
                  <a:pt x="1945" y="124"/>
                  <a:pt x="1810" y="0"/>
                  <a:pt x="15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57"/>
          <p:cNvSpPr/>
          <p:nvPr/>
        </p:nvSpPr>
        <p:spPr>
          <a:xfrm>
            <a:off x="3294682" y="3755720"/>
            <a:ext cx="40495" cy="16156"/>
          </a:xfrm>
          <a:custGeom>
            <a:avLst/>
            <a:gdLst/>
            <a:ahLst/>
            <a:cxnLst/>
            <a:rect l="l" t="t" r="r" b="b"/>
            <a:pathLst>
              <a:path w="1945" h="776" extrusionOk="0">
                <a:moveTo>
                  <a:pt x="394" y="0"/>
                </a:moveTo>
                <a:cubicBezTo>
                  <a:pt x="135" y="0"/>
                  <a:pt x="1" y="259"/>
                  <a:pt x="1" y="393"/>
                </a:cubicBezTo>
                <a:cubicBezTo>
                  <a:pt x="1" y="651"/>
                  <a:pt x="135" y="775"/>
                  <a:pt x="394" y="775"/>
                </a:cubicBezTo>
                <a:lnTo>
                  <a:pt x="1552" y="775"/>
                </a:lnTo>
                <a:cubicBezTo>
                  <a:pt x="1810" y="775"/>
                  <a:pt x="1945" y="651"/>
                  <a:pt x="1945" y="393"/>
                </a:cubicBezTo>
                <a:cubicBezTo>
                  <a:pt x="1945" y="259"/>
                  <a:pt x="1810" y="0"/>
                  <a:pt x="15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57"/>
          <p:cNvSpPr/>
          <p:nvPr/>
        </p:nvSpPr>
        <p:spPr>
          <a:xfrm>
            <a:off x="3294682" y="3812329"/>
            <a:ext cx="40495" cy="16156"/>
          </a:xfrm>
          <a:custGeom>
            <a:avLst/>
            <a:gdLst/>
            <a:ahLst/>
            <a:cxnLst/>
            <a:rect l="l" t="t" r="r" b="b"/>
            <a:pathLst>
              <a:path w="1945" h="776" extrusionOk="0">
                <a:moveTo>
                  <a:pt x="394" y="0"/>
                </a:moveTo>
                <a:cubicBezTo>
                  <a:pt x="135" y="0"/>
                  <a:pt x="1" y="259"/>
                  <a:pt x="1" y="383"/>
                </a:cubicBezTo>
                <a:cubicBezTo>
                  <a:pt x="1" y="641"/>
                  <a:pt x="135" y="776"/>
                  <a:pt x="394" y="776"/>
                </a:cubicBezTo>
                <a:lnTo>
                  <a:pt x="1552" y="776"/>
                </a:lnTo>
                <a:cubicBezTo>
                  <a:pt x="1810" y="776"/>
                  <a:pt x="1945" y="641"/>
                  <a:pt x="1945" y="383"/>
                </a:cubicBezTo>
                <a:cubicBezTo>
                  <a:pt x="1945" y="259"/>
                  <a:pt x="1810" y="0"/>
                  <a:pt x="15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57"/>
          <p:cNvSpPr/>
          <p:nvPr/>
        </p:nvSpPr>
        <p:spPr>
          <a:xfrm>
            <a:off x="3294682" y="3868731"/>
            <a:ext cx="40495" cy="16156"/>
          </a:xfrm>
          <a:custGeom>
            <a:avLst/>
            <a:gdLst/>
            <a:ahLst/>
            <a:cxnLst/>
            <a:rect l="l" t="t" r="r" b="b"/>
            <a:pathLst>
              <a:path w="1945" h="776" extrusionOk="0">
                <a:moveTo>
                  <a:pt x="394" y="0"/>
                </a:moveTo>
                <a:cubicBezTo>
                  <a:pt x="135" y="0"/>
                  <a:pt x="1" y="258"/>
                  <a:pt x="1" y="393"/>
                </a:cubicBezTo>
                <a:cubicBezTo>
                  <a:pt x="1" y="651"/>
                  <a:pt x="135" y="775"/>
                  <a:pt x="394" y="775"/>
                </a:cubicBezTo>
                <a:lnTo>
                  <a:pt x="1552" y="775"/>
                </a:lnTo>
                <a:cubicBezTo>
                  <a:pt x="1810" y="775"/>
                  <a:pt x="1945" y="651"/>
                  <a:pt x="1945" y="393"/>
                </a:cubicBezTo>
                <a:cubicBezTo>
                  <a:pt x="1945" y="258"/>
                  <a:pt x="1810" y="0"/>
                  <a:pt x="15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57"/>
          <p:cNvSpPr/>
          <p:nvPr/>
        </p:nvSpPr>
        <p:spPr>
          <a:xfrm>
            <a:off x="3294682" y="3925340"/>
            <a:ext cx="40495" cy="16156"/>
          </a:xfrm>
          <a:custGeom>
            <a:avLst/>
            <a:gdLst/>
            <a:ahLst/>
            <a:cxnLst/>
            <a:rect l="l" t="t" r="r" b="b"/>
            <a:pathLst>
              <a:path w="1945" h="776" extrusionOk="0">
                <a:moveTo>
                  <a:pt x="394" y="0"/>
                </a:moveTo>
                <a:cubicBezTo>
                  <a:pt x="135" y="0"/>
                  <a:pt x="1" y="259"/>
                  <a:pt x="1" y="383"/>
                </a:cubicBezTo>
                <a:cubicBezTo>
                  <a:pt x="1" y="641"/>
                  <a:pt x="135" y="776"/>
                  <a:pt x="394" y="776"/>
                </a:cubicBezTo>
                <a:lnTo>
                  <a:pt x="1552" y="776"/>
                </a:lnTo>
                <a:cubicBezTo>
                  <a:pt x="1810" y="776"/>
                  <a:pt x="1945" y="641"/>
                  <a:pt x="1945" y="383"/>
                </a:cubicBezTo>
                <a:cubicBezTo>
                  <a:pt x="1945" y="259"/>
                  <a:pt x="1810" y="0"/>
                  <a:pt x="15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57"/>
          <p:cNvSpPr/>
          <p:nvPr/>
        </p:nvSpPr>
        <p:spPr>
          <a:xfrm>
            <a:off x="3294682" y="3981742"/>
            <a:ext cx="40495" cy="18946"/>
          </a:xfrm>
          <a:custGeom>
            <a:avLst/>
            <a:gdLst/>
            <a:ahLst/>
            <a:cxnLst/>
            <a:rect l="l" t="t" r="r" b="b"/>
            <a:pathLst>
              <a:path w="1945" h="910" extrusionOk="0">
                <a:moveTo>
                  <a:pt x="394" y="0"/>
                </a:moveTo>
                <a:cubicBezTo>
                  <a:pt x="135" y="0"/>
                  <a:pt x="1" y="258"/>
                  <a:pt x="1" y="393"/>
                </a:cubicBezTo>
                <a:cubicBezTo>
                  <a:pt x="1" y="651"/>
                  <a:pt x="135" y="910"/>
                  <a:pt x="394" y="910"/>
                </a:cubicBezTo>
                <a:lnTo>
                  <a:pt x="1552" y="910"/>
                </a:lnTo>
                <a:cubicBezTo>
                  <a:pt x="1810" y="910"/>
                  <a:pt x="1945" y="651"/>
                  <a:pt x="1945" y="393"/>
                </a:cubicBezTo>
                <a:cubicBezTo>
                  <a:pt x="1945" y="258"/>
                  <a:pt x="1810" y="0"/>
                  <a:pt x="1552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57"/>
          <p:cNvSpPr/>
          <p:nvPr/>
        </p:nvSpPr>
        <p:spPr>
          <a:xfrm>
            <a:off x="3294682" y="4038351"/>
            <a:ext cx="40495" cy="18738"/>
          </a:xfrm>
          <a:custGeom>
            <a:avLst/>
            <a:gdLst/>
            <a:ahLst/>
            <a:cxnLst/>
            <a:rect l="l" t="t" r="r" b="b"/>
            <a:pathLst>
              <a:path w="1945" h="900" extrusionOk="0">
                <a:moveTo>
                  <a:pt x="394" y="0"/>
                </a:moveTo>
                <a:cubicBezTo>
                  <a:pt x="135" y="0"/>
                  <a:pt x="1" y="259"/>
                  <a:pt x="1" y="517"/>
                </a:cubicBezTo>
                <a:cubicBezTo>
                  <a:pt x="1" y="641"/>
                  <a:pt x="135" y="900"/>
                  <a:pt x="394" y="900"/>
                </a:cubicBezTo>
                <a:lnTo>
                  <a:pt x="1552" y="900"/>
                </a:lnTo>
                <a:cubicBezTo>
                  <a:pt x="1810" y="900"/>
                  <a:pt x="1945" y="641"/>
                  <a:pt x="1945" y="517"/>
                </a:cubicBezTo>
                <a:cubicBezTo>
                  <a:pt x="1945" y="259"/>
                  <a:pt x="1810" y="0"/>
                  <a:pt x="15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57"/>
          <p:cNvSpPr/>
          <p:nvPr/>
        </p:nvSpPr>
        <p:spPr>
          <a:xfrm>
            <a:off x="3294682" y="4097542"/>
            <a:ext cx="40495" cy="16156"/>
          </a:xfrm>
          <a:custGeom>
            <a:avLst/>
            <a:gdLst/>
            <a:ahLst/>
            <a:cxnLst/>
            <a:rect l="l" t="t" r="r" b="b"/>
            <a:pathLst>
              <a:path w="1945" h="776" extrusionOk="0">
                <a:moveTo>
                  <a:pt x="394" y="0"/>
                </a:moveTo>
                <a:cubicBezTo>
                  <a:pt x="135" y="0"/>
                  <a:pt x="1" y="124"/>
                  <a:pt x="1" y="383"/>
                </a:cubicBezTo>
                <a:cubicBezTo>
                  <a:pt x="1" y="517"/>
                  <a:pt x="135" y="776"/>
                  <a:pt x="394" y="776"/>
                </a:cubicBezTo>
                <a:lnTo>
                  <a:pt x="1552" y="776"/>
                </a:lnTo>
                <a:cubicBezTo>
                  <a:pt x="1810" y="776"/>
                  <a:pt x="1945" y="517"/>
                  <a:pt x="1945" y="383"/>
                </a:cubicBezTo>
                <a:cubicBezTo>
                  <a:pt x="1945" y="124"/>
                  <a:pt x="1810" y="0"/>
                  <a:pt x="1552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57"/>
          <p:cNvSpPr/>
          <p:nvPr/>
        </p:nvSpPr>
        <p:spPr>
          <a:xfrm>
            <a:off x="3294682" y="4153944"/>
            <a:ext cx="40495" cy="16156"/>
          </a:xfrm>
          <a:custGeom>
            <a:avLst/>
            <a:gdLst/>
            <a:ahLst/>
            <a:cxnLst/>
            <a:rect l="l" t="t" r="r" b="b"/>
            <a:pathLst>
              <a:path w="1945" h="776" extrusionOk="0">
                <a:moveTo>
                  <a:pt x="394" y="0"/>
                </a:moveTo>
                <a:cubicBezTo>
                  <a:pt x="135" y="0"/>
                  <a:pt x="1" y="135"/>
                  <a:pt x="1" y="393"/>
                </a:cubicBezTo>
                <a:cubicBezTo>
                  <a:pt x="1" y="517"/>
                  <a:pt x="135" y="776"/>
                  <a:pt x="394" y="776"/>
                </a:cubicBezTo>
                <a:lnTo>
                  <a:pt x="1552" y="776"/>
                </a:lnTo>
                <a:cubicBezTo>
                  <a:pt x="1810" y="776"/>
                  <a:pt x="1945" y="517"/>
                  <a:pt x="1945" y="393"/>
                </a:cubicBezTo>
                <a:cubicBezTo>
                  <a:pt x="1945" y="135"/>
                  <a:pt x="1810" y="0"/>
                  <a:pt x="15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57"/>
          <p:cNvSpPr/>
          <p:nvPr/>
        </p:nvSpPr>
        <p:spPr>
          <a:xfrm>
            <a:off x="3294682" y="4210553"/>
            <a:ext cx="40495" cy="16156"/>
          </a:xfrm>
          <a:custGeom>
            <a:avLst/>
            <a:gdLst/>
            <a:ahLst/>
            <a:cxnLst/>
            <a:rect l="l" t="t" r="r" b="b"/>
            <a:pathLst>
              <a:path w="1945" h="776" extrusionOk="0">
                <a:moveTo>
                  <a:pt x="394" y="0"/>
                </a:moveTo>
                <a:cubicBezTo>
                  <a:pt x="135" y="0"/>
                  <a:pt x="1" y="124"/>
                  <a:pt x="1" y="383"/>
                </a:cubicBezTo>
                <a:cubicBezTo>
                  <a:pt x="1" y="517"/>
                  <a:pt x="135" y="776"/>
                  <a:pt x="394" y="776"/>
                </a:cubicBezTo>
                <a:lnTo>
                  <a:pt x="1552" y="776"/>
                </a:lnTo>
                <a:cubicBezTo>
                  <a:pt x="1810" y="776"/>
                  <a:pt x="1945" y="517"/>
                  <a:pt x="1945" y="383"/>
                </a:cubicBezTo>
                <a:cubicBezTo>
                  <a:pt x="1945" y="124"/>
                  <a:pt x="1810" y="0"/>
                  <a:pt x="155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57"/>
          <p:cNvSpPr/>
          <p:nvPr/>
        </p:nvSpPr>
        <p:spPr>
          <a:xfrm>
            <a:off x="2296529" y="3970978"/>
            <a:ext cx="1251115" cy="40474"/>
          </a:xfrm>
          <a:custGeom>
            <a:avLst/>
            <a:gdLst/>
            <a:ahLst/>
            <a:cxnLst/>
            <a:rect l="l" t="t" r="r" b="b"/>
            <a:pathLst>
              <a:path w="60092" h="1944" extrusionOk="0">
                <a:moveTo>
                  <a:pt x="1035" y="0"/>
                </a:moveTo>
                <a:cubicBezTo>
                  <a:pt x="383" y="0"/>
                  <a:pt x="1" y="393"/>
                  <a:pt x="1" y="910"/>
                </a:cubicBezTo>
                <a:cubicBezTo>
                  <a:pt x="1" y="1551"/>
                  <a:pt x="383" y="1944"/>
                  <a:pt x="1035" y="1944"/>
                </a:cubicBezTo>
                <a:lnTo>
                  <a:pt x="59057" y="1944"/>
                </a:lnTo>
                <a:cubicBezTo>
                  <a:pt x="59574" y="1944"/>
                  <a:pt x="60091" y="1551"/>
                  <a:pt x="60091" y="910"/>
                </a:cubicBezTo>
                <a:cubicBezTo>
                  <a:pt x="60091" y="393"/>
                  <a:pt x="59574" y="0"/>
                  <a:pt x="5905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57"/>
          <p:cNvSpPr/>
          <p:nvPr/>
        </p:nvSpPr>
        <p:spPr>
          <a:xfrm>
            <a:off x="2304503" y="4092150"/>
            <a:ext cx="1235167" cy="24130"/>
          </a:xfrm>
          <a:custGeom>
            <a:avLst/>
            <a:gdLst/>
            <a:ahLst/>
            <a:cxnLst/>
            <a:rect l="l" t="t" r="r" b="b"/>
            <a:pathLst>
              <a:path w="59326" h="1159" extrusionOk="0">
                <a:moveTo>
                  <a:pt x="652" y="1"/>
                </a:moveTo>
                <a:cubicBezTo>
                  <a:pt x="259" y="1"/>
                  <a:pt x="0" y="259"/>
                  <a:pt x="0" y="642"/>
                </a:cubicBezTo>
                <a:cubicBezTo>
                  <a:pt x="0" y="900"/>
                  <a:pt x="259" y="1159"/>
                  <a:pt x="652" y="1159"/>
                </a:cubicBezTo>
                <a:lnTo>
                  <a:pt x="58674" y="1159"/>
                </a:lnTo>
                <a:cubicBezTo>
                  <a:pt x="59067" y="1159"/>
                  <a:pt x="59326" y="900"/>
                  <a:pt x="59326" y="642"/>
                </a:cubicBezTo>
                <a:cubicBezTo>
                  <a:pt x="59326" y="259"/>
                  <a:pt x="59067" y="1"/>
                  <a:pt x="5867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57"/>
          <p:cNvSpPr/>
          <p:nvPr/>
        </p:nvSpPr>
        <p:spPr>
          <a:xfrm>
            <a:off x="2239920" y="3970978"/>
            <a:ext cx="145324" cy="525414"/>
          </a:xfrm>
          <a:custGeom>
            <a:avLst/>
            <a:gdLst/>
            <a:ahLst/>
            <a:cxnLst/>
            <a:rect l="l" t="t" r="r" b="b"/>
            <a:pathLst>
              <a:path w="6980" h="25236" extrusionOk="0">
                <a:moveTo>
                  <a:pt x="5946" y="0"/>
                </a:moveTo>
                <a:cubicBezTo>
                  <a:pt x="5305" y="0"/>
                  <a:pt x="4912" y="517"/>
                  <a:pt x="4912" y="1034"/>
                </a:cubicBezTo>
                <a:lnTo>
                  <a:pt x="4912" y="2719"/>
                </a:lnTo>
                <a:cubicBezTo>
                  <a:pt x="4912" y="5045"/>
                  <a:pt x="4912" y="9181"/>
                  <a:pt x="4271" y="13441"/>
                </a:cubicBezTo>
                <a:cubicBezTo>
                  <a:pt x="3878" y="15509"/>
                  <a:pt x="3361" y="17576"/>
                  <a:pt x="2844" y="19262"/>
                </a:cubicBezTo>
                <a:cubicBezTo>
                  <a:pt x="2461" y="20161"/>
                  <a:pt x="2068" y="21071"/>
                  <a:pt x="1686" y="21712"/>
                </a:cubicBezTo>
                <a:cubicBezTo>
                  <a:pt x="1293" y="22487"/>
                  <a:pt x="910" y="23004"/>
                  <a:pt x="394" y="23521"/>
                </a:cubicBezTo>
                <a:cubicBezTo>
                  <a:pt x="1" y="23914"/>
                  <a:pt x="1" y="24555"/>
                  <a:pt x="394" y="24948"/>
                </a:cubicBezTo>
                <a:cubicBezTo>
                  <a:pt x="585" y="25139"/>
                  <a:pt x="843" y="25235"/>
                  <a:pt x="1102" y="25235"/>
                </a:cubicBezTo>
                <a:cubicBezTo>
                  <a:pt x="1360" y="25235"/>
                  <a:pt x="1619" y="25139"/>
                  <a:pt x="1810" y="24948"/>
                </a:cubicBezTo>
                <a:cubicBezTo>
                  <a:pt x="2461" y="24297"/>
                  <a:pt x="2978" y="23521"/>
                  <a:pt x="3361" y="22746"/>
                </a:cubicBezTo>
                <a:cubicBezTo>
                  <a:pt x="4271" y="21195"/>
                  <a:pt x="4912" y="19520"/>
                  <a:pt x="5305" y="17711"/>
                </a:cubicBezTo>
                <a:cubicBezTo>
                  <a:pt x="6080" y="14992"/>
                  <a:pt x="6463" y="12024"/>
                  <a:pt x="6721" y="9305"/>
                </a:cubicBezTo>
                <a:cubicBezTo>
                  <a:pt x="6855" y="6596"/>
                  <a:pt x="6979" y="4270"/>
                  <a:pt x="6979" y="2719"/>
                </a:cubicBezTo>
                <a:lnTo>
                  <a:pt x="6979" y="910"/>
                </a:lnTo>
                <a:cubicBezTo>
                  <a:pt x="6855" y="393"/>
                  <a:pt x="6463" y="0"/>
                  <a:pt x="59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57"/>
          <p:cNvSpPr/>
          <p:nvPr/>
        </p:nvSpPr>
        <p:spPr>
          <a:xfrm>
            <a:off x="3453559" y="3970978"/>
            <a:ext cx="145303" cy="525414"/>
          </a:xfrm>
          <a:custGeom>
            <a:avLst/>
            <a:gdLst/>
            <a:ahLst/>
            <a:cxnLst/>
            <a:rect l="l" t="t" r="r" b="b"/>
            <a:pathLst>
              <a:path w="6979" h="25236" extrusionOk="0">
                <a:moveTo>
                  <a:pt x="1158" y="0"/>
                </a:moveTo>
                <a:cubicBezTo>
                  <a:pt x="517" y="0"/>
                  <a:pt x="124" y="393"/>
                  <a:pt x="124" y="910"/>
                </a:cubicBezTo>
                <a:cubicBezTo>
                  <a:pt x="124" y="910"/>
                  <a:pt x="0" y="1551"/>
                  <a:pt x="0" y="2719"/>
                </a:cubicBezTo>
                <a:cubicBezTo>
                  <a:pt x="0" y="5045"/>
                  <a:pt x="124" y="9305"/>
                  <a:pt x="900" y="13699"/>
                </a:cubicBezTo>
                <a:cubicBezTo>
                  <a:pt x="1158" y="15901"/>
                  <a:pt x="1675" y="17969"/>
                  <a:pt x="2326" y="20037"/>
                </a:cubicBezTo>
                <a:cubicBezTo>
                  <a:pt x="2709" y="20937"/>
                  <a:pt x="3102" y="21846"/>
                  <a:pt x="3619" y="22746"/>
                </a:cubicBezTo>
                <a:cubicBezTo>
                  <a:pt x="4001" y="23521"/>
                  <a:pt x="4653" y="24297"/>
                  <a:pt x="5294" y="24948"/>
                </a:cubicBezTo>
                <a:cubicBezTo>
                  <a:pt x="5490" y="25139"/>
                  <a:pt x="5718" y="25235"/>
                  <a:pt x="5944" y="25235"/>
                </a:cubicBezTo>
                <a:cubicBezTo>
                  <a:pt x="6170" y="25235"/>
                  <a:pt x="6395" y="25139"/>
                  <a:pt x="6586" y="24948"/>
                </a:cubicBezTo>
                <a:cubicBezTo>
                  <a:pt x="6979" y="24555"/>
                  <a:pt x="6979" y="23914"/>
                  <a:pt x="6586" y="23521"/>
                </a:cubicBezTo>
                <a:cubicBezTo>
                  <a:pt x="6203" y="23004"/>
                  <a:pt x="5687" y="22487"/>
                  <a:pt x="5294" y="21712"/>
                </a:cubicBezTo>
                <a:cubicBezTo>
                  <a:pt x="4653" y="20420"/>
                  <a:pt x="4001" y="18869"/>
                  <a:pt x="3619" y="17194"/>
                </a:cubicBezTo>
                <a:cubicBezTo>
                  <a:pt x="2967" y="14609"/>
                  <a:pt x="2450" y="11766"/>
                  <a:pt x="2326" y="9181"/>
                </a:cubicBezTo>
                <a:cubicBezTo>
                  <a:pt x="2068" y="6596"/>
                  <a:pt x="2068" y="4270"/>
                  <a:pt x="2068" y="2719"/>
                </a:cubicBezTo>
                <a:lnTo>
                  <a:pt x="2068" y="1427"/>
                </a:lnTo>
                <a:lnTo>
                  <a:pt x="2068" y="1168"/>
                </a:lnTo>
                <a:lnTo>
                  <a:pt x="2068" y="1034"/>
                </a:lnTo>
                <a:cubicBezTo>
                  <a:pt x="2068" y="517"/>
                  <a:pt x="1675" y="0"/>
                  <a:pt x="1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57"/>
          <p:cNvSpPr/>
          <p:nvPr/>
        </p:nvSpPr>
        <p:spPr>
          <a:xfrm>
            <a:off x="3714434" y="2633792"/>
            <a:ext cx="40495" cy="1843049"/>
          </a:xfrm>
          <a:custGeom>
            <a:avLst/>
            <a:gdLst/>
            <a:ahLst/>
            <a:cxnLst/>
            <a:rect l="l" t="t" r="r" b="b"/>
            <a:pathLst>
              <a:path w="1945" h="88523" extrusionOk="0">
                <a:moveTo>
                  <a:pt x="911" y="0"/>
                </a:moveTo>
                <a:cubicBezTo>
                  <a:pt x="394" y="0"/>
                  <a:pt x="1" y="517"/>
                  <a:pt x="1" y="1034"/>
                </a:cubicBezTo>
                <a:lnTo>
                  <a:pt x="1" y="87489"/>
                </a:lnTo>
                <a:cubicBezTo>
                  <a:pt x="1" y="88140"/>
                  <a:pt x="394" y="88523"/>
                  <a:pt x="911" y="88523"/>
                </a:cubicBezTo>
                <a:cubicBezTo>
                  <a:pt x="1552" y="88523"/>
                  <a:pt x="1945" y="88140"/>
                  <a:pt x="1945" y="87489"/>
                </a:cubicBezTo>
                <a:lnTo>
                  <a:pt x="1945" y="1034"/>
                </a:lnTo>
                <a:cubicBezTo>
                  <a:pt x="1945" y="517"/>
                  <a:pt x="1552" y="0"/>
                  <a:pt x="91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57"/>
          <p:cNvSpPr/>
          <p:nvPr/>
        </p:nvSpPr>
        <p:spPr>
          <a:xfrm>
            <a:off x="4180052" y="2849050"/>
            <a:ext cx="559683" cy="1426108"/>
          </a:xfrm>
          <a:custGeom>
            <a:avLst/>
            <a:gdLst/>
            <a:ahLst/>
            <a:cxnLst/>
            <a:rect l="l" t="t" r="r" b="b"/>
            <a:pathLst>
              <a:path w="26882" h="68497" extrusionOk="0">
                <a:moveTo>
                  <a:pt x="21836" y="1158"/>
                </a:moveTo>
                <a:cubicBezTo>
                  <a:pt x="22353" y="1158"/>
                  <a:pt x="23005" y="1292"/>
                  <a:pt x="23522" y="1551"/>
                </a:cubicBezTo>
                <a:cubicBezTo>
                  <a:pt x="24039" y="1809"/>
                  <a:pt x="24421" y="2192"/>
                  <a:pt x="24814" y="2709"/>
                </a:cubicBezTo>
                <a:cubicBezTo>
                  <a:pt x="25331" y="3484"/>
                  <a:pt x="25713" y="4518"/>
                  <a:pt x="25713" y="5552"/>
                </a:cubicBezTo>
                <a:cubicBezTo>
                  <a:pt x="25713" y="6328"/>
                  <a:pt x="25589" y="6979"/>
                  <a:pt x="25331" y="7754"/>
                </a:cubicBezTo>
                <a:cubicBezTo>
                  <a:pt x="25072" y="8271"/>
                  <a:pt x="24814" y="8788"/>
                  <a:pt x="24555" y="9171"/>
                </a:cubicBezTo>
                <a:cubicBezTo>
                  <a:pt x="24163" y="9564"/>
                  <a:pt x="23780" y="9822"/>
                  <a:pt x="23263" y="9946"/>
                </a:cubicBezTo>
                <a:cubicBezTo>
                  <a:pt x="22746" y="10205"/>
                  <a:pt x="22229" y="10205"/>
                  <a:pt x="21712" y="10339"/>
                </a:cubicBezTo>
                <a:cubicBezTo>
                  <a:pt x="20488" y="10543"/>
                  <a:pt x="19264" y="10586"/>
                  <a:pt x="18040" y="10595"/>
                </a:cubicBezTo>
                <a:lnTo>
                  <a:pt x="18040" y="10595"/>
                </a:lnTo>
                <a:cubicBezTo>
                  <a:pt x="18003" y="10276"/>
                  <a:pt x="17959" y="9982"/>
                  <a:pt x="17959" y="9688"/>
                </a:cubicBezTo>
                <a:cubicBezTo>
                  <a:pt x="17959" y="8137"/>
                  <a:pt x="18094" y="6586"/>
                  <a:pt x="18476" y="5035"/>
                </a:cubicBezTo>
                <a:cubicBezTo>
                  <a:pt x="18611" y="4394"/>
                  <a:pt x="18869" y="3619"/>
                  <a:pt x="19127" y="2967"/>
                </a:cubicBezTo>
                <a:cubicBezTo>
                  <a:pt x="19252" y="2709"/>
                  <a:pt x="19510" y="2326"/>
                  <a:pt x="19644" y="2192"/>
                </a:cubicBezTo>
                <a:cubicBezTo>
                  <a:pt x="19903" y="1933"/>
                  <a:pt x="20161" y="1675"/>
                  <a:pt x="20420" y="1551"/>
                </a:cubicBezTo>
                <a:cubicBezTo>
                  <a:pt x="20802" y="1292"/>
                  <a:pt x="21319" y="1158"/>
                  <a:pt x="21836" y="1158"/>
                </a:cubicBezTo>
                <a:close/>
                <a:moveTo>
                  <a:pt x="21836" y="0"/>
                </a:moveTo>
                <a:cubicBezTo>
                  <a:pt x="21195" y="0"/>
                  <a:pt x="20420" y="124"/>
                  <a:pt x="19769" y="517"/>
                </a:cubicBezTo>
                <a:cubicBezTo>
                  <a:pt x="19386" y="775"/>
                  <a:pt x="19127" y="1034"/>
                  <a:pt x="18869" y="1417"/>
                </a:cubicBezTo>
                <a:cubicBezTo>
                  <a:pt x="18352" y="1809"/>
                  <a:pt x="18094" y="2450"/>
                  <a:pt x="17835" y="2967"/>
                </a:cubicBezTo>
                <a:cubicBezTo>
                  <a:pt x="17577" y="3619"/>
                  <a:pt x="17442" y="4260"/>
                  <a:pt x="17318" y="4777"/>
                </a:cubicBezTo>
                <a:cubicBezTo>
                  <a:pt x="16925" y="6462"/>
                  <a:pt x="16801" y="8013"/>
                  <a:pt x="16801" y="9688"/>
                </a:cubicBezTo>
                <a:lnTo>
                  <a:pt x="16801" y="10598"/>
                </a:lnTo>
                <a:lnTo>
                  <a:pt x="0" y="10598"/>
                </a:lnTo>
                <a:lnTo>
                  <a:pt x="0" y="11756"/>
                </a:lnTo>
                <a:lnTo>
                  <a:pt x="16800" y="11756"/>
                </a:lnTo>
                <a:cubicBezTo>
                  <a:pt x="16788" y="14200"/>
                  <a:pt x="16667" y="16536"/>
                  <a:pt x="16667" y="18993"/>
                </a:cubicBezTo>
                <a:lnTo>
                  <a:pt x="16667" y="50268"/>
                </a:lnTo>
                <a:lnTo>
                  <a:pt x="16667" y="67586"/>
                </a:lnTo>
                <a:lnTo>
                  <a:pt x="16667" y="68496"/>
                </a:lnTo>
                <a:lnTo>
                  <a:pt x="17959" y="68496"/>
                </a:lnTo>
                <a:lnTo>
                  <a:pt x="17959" y="67586"/>
                </a:lnTo>
                <a:lnTo>
                  <a:pt x="17959" y="50268"/>
                </a:lnTo>
                <a:lnTo>
                  <a:pt x="17959" y="18993"/>
                </a:lnTo>
                <a:cubicBezTo>
                  <a:pt x="17959" y="16663"/>
                  <a:pt x="18081" y="14211"/>
                  <a:pt x="18093" y="11753"/>
                </a:cubicBezTo>
                <a:lnTo>
                  <a:pt x="18093" y="11753"/>
                </a:lnTo>
                <a:cubicBezTo>
                  <a:pt x="19337" y="11743"/>
                  <a:pt x="20625" y="11699"/>
                  <a:pt x="21836" y="11497"/>
                </a:cubicBezTo>
                <a:cubicBezTo>
                  <a:pt x="22488" y="11373"/>
                  <a:pt x="23129" y="11239"/>
                  <a:pt x="23646" y="11115"/>
                </a:cubicBezTo>
                <a:cubicBezTo>
                  <a:pt x="24297" y="10856"/>
                  <a:pt x="24938" y="10598"/>
                  <a:pt x="25331" y="10081"/>
                </a:cubicBezTo>
                <a:cubicBezTo>
                  <a:pt x="25972" y="9429"/>
                  <a:pt x="26230" y="8788"/>
                  <a:pt x="26489" y="8137"/>
                </a:cubicBezTo>
                <a:cubicBezTo>
                  <a:pt x="26747" y="7237"/>
                  <a:pt x="26882" y="6462"/>
                  <a:pt x="26882" y="5552"/>
                </a:cubicBezTo>
                <a:cubicBezTo>
                  <a:pt x="26882" y="4394"/>
                  <a:pt x="26489" y="3102"/>
                  <a:pt x="25713" y="1933"/>
                </a:cubicBezTo>
                <a:cubicBezTo>
                  <a:pt x="25331" y="1292"/>
                  <a:pt x="24680" y="900"/>
                  <a:pt x="24039" y="517"/>
                </a:cubicBezTo>
                <a:cubicBezTo>
                  <a:pt x="23387" y="124"/>
                  <a:pt x="22612" y="0"/>
                  <a:pt x="218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57"/>
          <p:cNvSpPr/>
          <p:nvPr/>
        </p:nvSpPr>
        <p:spPr>
          <a:xfrm>
            <a:off x="4201580" y="4170079"/>
            <a:ext cx="669904" cy="317526"/>
          </a:xfrm>
          <a:custGeom>
            <a:avLst/>
            <a:gdLst/>
            <a:ahLst/>
            <a:cxnLst/>
            <a:rect l="l" t="t" r="r" b="b"/>
            <a:pathLst>
              <a:path w="32176" h="15251" extrusionOk="0">
                <a:moveTo>
                  <a:pt x="25589" y="1"/>
                </a:moveTo>
                <a:lnTo>
                  <a:pt x="6462" y="259"/>
                </a:lnTo>
                <a:lnTo>
                  <a:pt x="1158" y="10340"/>
                </a:lnTo>
                <a:cubicBezTo>
                  <a:pt x="0" y="12542"/>
                  <a:pt x="1551" y="15251"/>
                  <a:pt x="4136" y="15251"/>
                </a:cubicBezTo>
                <a:lnTo>
                  <a:pt x="28040" y="15251"/>
                </a:lnTo>
                <a:cubicBezTo>
                  <a:pt x="30624" y="15251"/>
                  <a:pt x="32175" y="12542"/>
                  <a:pt x="31017" y="10340"/>
                </a:cubicBezTo>
                <a:lnTo>
                  <a:pt x="2558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57"/>
          <p:cNvSpPr/>
          <p:nvPr/>
        </p:nvSpPr>
        <p:spPr>
          <a:xfrm>
            <a:off x="4204162" y="3188083"/>
            <a:ext cx="664741" cy="1313097"/>
          </a:xfrm>
          <a:custGeom>
            <a:avLst/>
            <a:gdLst/>
            <a:ahLst/>
            <a:cxnLst/>
            <a:rect l="l" t="t" r="r" b="b"/>
            <a:pathLst>
              <a:path w="31928" h="63069" extrusionOk="0">
                <a:moveTo>
                  <a:pt x="19262" y="1292"/>
                </a:moveTo>
                <a:cubicBezTo>
                  <a:pt x="19386" y="1292"/>
                  <a:pt x="19520" y="1292"/>
                  <a:pt x="19644" y="1416"/>
                </a:cubicBezTo>
                <a:cubicBezTo>
                  <a:pt x="19779" y="1551"/>
                  <a:pt x="19779" y="1675"/>
                  <a:pt x="19779" y="1809"/>
                </a:cubicBezTo>
                <a:lnTo>
                  <a:pt x="19779" y="37603"/>
                </a:lnTo>
                <a:lnTo>
                  <a:pt x="30376" y="57764"/>
                </a:lnTo>
                <a:cubicBezTo>
                  <a:pt x="30635" y="58157"/>
                  <a:pt x="30759" y="58674"/>
                  <a:pt x="30759" y="59057"/>
                </a:cubicBezTo>
                <a:cubicBezTo>
                  <a:pt x="30759" y="59832"/>
                  <a:pt x="30376" y="60483"/>
                  <a:pt x="29859" y="61000"/>
                </a:cubicBezTo>
                <a:cubicBezTo>
                  <a:pt x="29725" y="61259"/>
                  <a:pt x="29342" y="61517"/>
                  <a:pt x="29084" y="61641"/>
                </a:cubicBezTo>
                <a:cubicBezTo>
                  <a:pt x="28691" y="61776"/>
                  <a:pt x="28309" y="61900"/>
                  <a:pt x="27916" y="61900"/>
                </a:cubicBezTo>
                <a:lnTo>
                  <a:pt x="4012" y="61900"/>
                </a:lnTo>
                <a:cubicBezTo>
                  <a:pt x="3619" y="61900"/>
                  <a:pt x="3236" y="61776"/>
                  <a:pt x="2844" y="61641"/>
                </a:cubicBezTo>
                <a:cubicBezTo>
                  <a:pt x="2327" y="61383"/>
                  <a:pt x="1944" y="61000"/>
                  <a:pt x="1686" y="60607"/>
                </a:cubicBezTo>
                <a:cubicBezTo>
                  <a:pt x="1427" y="60090"/>
                  <a:pt x="1169" y="59573"/>
                  <a:pt x="1169" y="59057"/>
                </a:cubicBezTo>
                <a:cubicBezTo>
                  <a:pt x="1169" y="58674"/>
                  <a:pt x="1293" y="58157"/>
                  <a:pt x="1551" y="57764"/>
                </a:cubicBezTo>
                <a:lnTo>
                  <a:pt x="12149" y="37603"/>
                </a:lnTo>
                <a:lnTo>
                  <a:pt x="12149" y="1809"/>
                </a:lnTo>
                <a:cubicBezTo>
                  <a:pt x="12149" y="1675"/>
                  <a:pt x="12149" y="1551"/>
                  <a:pt x="12283" y="1416"/>
                </a:cubicBezTo>
                <a:cubicBezTo>
                  <a:pt x="12407" y="1292"/>
                  <a:pt x="12542" y="1292"/>
                  <a:pt x="12666" y="1292"/>
                </a:cubicBezTo>
                <a:close/>
                <a:moveTo>
                  <a:pt x="12666" y="0"/>
                </a:moveTo>
                <a:cubicBezTo>
                  <a:pt x="12283" y="0"/>
                  <a:pt x="11766" y="259"/>
                  <a:pt x="11508" y="641"/>
                </a:cubicBezTo>
                <a:cubicBezTo>
                  <a:pt x="11115" y="900"/>
                  <a:pt x="10856" y="1416"/>
                  <a:pt x="10856" y="1809"/>
                </a:cubicBezTo>
                <a:lnTo>
                  <a:pt x="10856" y="37345"/>
                </a:lnTo>
                <a:lnTo>
                  <a:pt x="517" y="57247"/>
                </a:lnTo>
                <a:cubicBezTo>
                  <a:pt x="135" y="57764"/>
                  <a:pt x="0" y="58416"/>
                  <a:pt x="0" y="59057"/>
                </a:cubicBezTo>
                <a:cubicBezTo>
                  <a:pt x="0" y="60090"/>
                  <a:pt x="393" y="61124"/>
                  <a:pt x="1169" y="61776"/>
                </a:cubicBezTo>
                <a:cubicBezTo>
                  <a:pt x="1551" y="62158"/>
                  <a:pt x="1944" y="62551"/>
                  <a:pt x="2461" y="62675"/>
                </a:cubicBezTo>
                <a:cubicBezTo>
                  <a:pt x="2844" y="62934"/>
                  <a:pt x="3495" y="63068"/>
                  <a:pt x="4012" y="63068"/>
                </a:cubicBezTo>
                <a:lnTo>
                  <a:pt x="27916" y="63068"/>
                </a:lnTo>
                <a:cubicBezTo>
                  <a:pt x="28433" y="63068"/>
                  <a:pt x="29084" y="62934"/>
                  <a:pt x="29466" y="62675"/>
                </a:cubicBezTo>
                <a:cubicBezTo>
                  <a:pt x="30242" y="62417"/>
                  <a:pt x="30893" y="61900"/>
                  <a:pt x="31276" y="61259"/>
                </a:cubicBezTo>
                <a:cubicBezTo>
                  <a:pt x="31669" y="60607"/>
                  <a:pt x="31927" y="59832"/>
                  <a:pt x="31927" y="59057"/>
                </a:cubicBezTo>
                <a:cubicBezTo>
                  <a:pt x="31927" y="58416"/>
                  <a:pt x="31793" y="57764"/>
                  <a:pt x="31410" y="57247"/>
                </a:cubicBezTo>
                <a:lnTo>
                  <a:pt x="20937" y="37345"/>
                </a:lnTo>
                <a:lnTo>
                  <a:pt x="20937" y="1809"/>
                </a:lnTo>
                <a:cubicBezTo>
                  <a:pt x="20937" y="1416"/>
                  <a:pt x="20813" y="900"/>
                  <a:pt x="20420" y="641"/>
                </a:cubicBezTo>
                <a:cubicBezTo>
                  <a:pt x="20161" y="259"/>
                  <a:pt x="19644" y="0"/>
                  <a:pt x="1926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57"/>
          <p:cNvSpPr/>
          <p:nvPr/>
        </p:nvSpPr>
        <p:spPr>
          <a:xfrm>
            <a:off x="4363018" y="4266955"/>
            <a:ext cx="72558" cy="75348"/>
          </a:xfrm>
          <a:custGeom>
            <a:avLst/>
            <a:gdLst/>
            <a:ahLst/>
            <a:cxnLst/>
            <a:rect l="l" t="t" r="r" b="b"/>
            <a:pathLst>
              <a:path w="3485" h="3619" extrusionOk="0">
                <a:moveTo>
                  <a:pt x="0" y="0"/>
                </a:moveTo>
                <a:lnTo>
                  <a:pt x="0" y="3619"/>
                </a:lnTo>
                <a:lnTo>
                  <a:pt x="3485" y="3619"/>
                </a:lnTo>
                <a:lnTo>
                  <a:pt x="348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57"/>
          <p:cNvSpPr/>
          <p:nvPr/>
        </p:nvSpPr>
        <p:spPr>
          <a:xfrm>
            <a:off x="4457083" y="4342281"/>
            <a:ext cx="99686" cy="45887"/>
          </a:xfrm>
          <a:custGeom>
            <a:avLst/>
            <a:gdLst/>
            <a:ahLst/>
            <a:cxnLst/>
            <a:rect l="l" t="t" r="r" b="b"/>
            <a:pathLst>
              <a:path w="4788" h="2204" extrusionOk="0">
                <a:moveTo>
                  <a:pt x="2461" y="1"/>
                </a:moveTo>
                <a:cubicBezTo>
                  <a:pt x="1169" y="1"/>
                  <a:pt x="135" y="911"/>
                  <a:pt x="1" y="2203"/>
                </a:cubicBezTo>
                <a:lnTo>
                  <a:pt x="4788" y="2069"/>
                </a:lnTo>
                <a:cubicBezTo>
                  <a:pt x="4653" y="911"/>
                  <a:pt x="3619" y="1"/>
                  <a:pt x="246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57"/>
          <p:cNvSpPr/>
          <p:nvPr/>
        </p:nvSpPr>
        <p:spPr>
          <a:xfrm>
            <a:off x="4497557" y="4253609"/>
            <a:ext cx="16156" cy="29502"/>
          </a:xfrm>
          <a:custGeom>
            <a:avLst/>
            <a:gdLst/>
            <a:ahLst/>
            <a:cxnLst/>
            <a:rect l="l" t="t" r="r" b="b"/>
            <a:pathLst>
              <a:path w="776" h="1417" extrusionOk="0">
                <a:moveTo>
                  <a:pt x="383" y="0"/>
                </a:moveTo>
                <a:lnTo>
                  <a:pt x="383" y="641"/>
                </a:lnTo>
                <a:lnTo>
                  <a:pt x="0" y="1417"/>
                </a:lnTo>
                <a:lnTo>
                  <a:pt x="124" y="1417"/>
                </a:lnTo>
                <a:cubicBezTo>
                  <a:pt x="517" y="1417"/>
                  <a:pt x="776" y="1034"/>
                  <a:pt x="776" y="641"/>
                </a:cubicBezTo>
                <a:cubicBezTo>
                  <a:pt x="776" y="383"/>
                  <a:pt x="641" y="0"/>
                  <a:pt x="38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57"/>
          <p:cNvSpPr/>
          <p:nvPr/>
        </p:nvSpPr>
        <p:spPr>
          <a:xfrm>
            <a:off x="4363018" y="4385337"/>
            <a:ext cx="43077" cy="45866"/>
          </a:xfrm>
          <a:custGeom>
            <a:avLst/>
            <a:gdLst/>
            <a:ahLst/>
            <a:cxnLst/>
            <a:rect l="l" t="t" r="r" b="b"/>
            <a:pathLst>
              <a:path w="2069" h="2203" extrusionOk="0">
                <a:moveTo>
                  <a:pt x="1034" y="1"/>
                </a:moveTo>
                <a:cubicBezTo>
                  <a:pt x="517" y="1"/>
                  <a:pt x="0" y="518"/>
                  <a:pt x="0" y="1035"/>
                </a:cubicBezTo>
                <a:cubicBezTo>
                  <a:pt x="0" y="1686"/>
                  <a:pt x="517" y="2203"/>
                  <a:pt x="1034" y="2203"/>
                </a:cubicBezTo>
                <a:lnTo>
                  <a:pt x="1293" y="2203"/>
                </a:lnTo>
                <a:lnTo>
                  <a:pt x="2068" y="652"/>
                </a:lnTo>
                <a:cubicBezTo>
                  <a:pt x="1934" y="259"/>
                  <a:pt x="1551" y="1"/>
                  <a:pt x="103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57"/>
          <p:cNvSpPr/>
          <p:nvPr/>
        </p:nvSpPr>
        <p:spPr>
          <a:xfrm>
            <a:off x="3606815" y="3058916"/>
            <a:ext cx="645795" cy="260916"/>
          </a:xfrm>
          <a:custGeom>
            <a:avLst/>
            <a:gdLst/>
            <a:ahLst/>
            <a:cxnLst/>
            <a:rect l="l" t="t" r="r" b="b"/>
            <a:pathLst>
              <a:path w="31018" h="12532" extrusionOk="0">
                <a:moveTo>
                  <a:pt x="0" y="1"/>
                </a:moveTo>
                <a:cubicBezTo>
                  <a:pt x="0" y="6979"/>
                  <a:pt x="5563" y="12532"/>
                  <a:pt x="12542" y="12532"/>
                </a:cubicBezTo>
                <a:cubicBezTo>
                  <a:pt x="18228" y="12532"/>
                  <a:pt x="23005" y="8654"/>
                  <a:pt x="24432" y="3485"/>
                </a:cubicBezTo>
                <a:lnTo>
                  <a:pt x="29725" y="3485"/>
                </a:lnTo>
                <a:cubicBezTo>
                  <a:pt x="30501" y="3485"/>
                  <a:pt x="31018" y="2844"/>
                  <a:pt x="31018" y="2068"/>
                </a:cubicBezTo>
                <a:lnTo>
                  <a:pt x="31018" y="125"/>
                </a:lnTo>
                <a:lnTo>
                  <a:pt x="0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57"/>
          <p:cNvSpPr/>
          <p:nvPr/>
        </p:nvSpPr>
        <p:spPr>
          <a:xfrm>
            <a:off x="3596051" y="2787048"/>
            <a:ext cx="670113" cy="543548"/>
          </a:xfrm>
          <a:custGeom>
            <a:avLst/>
            <a:gdLst/>
            <a:ahLst/>
            <a:cxnLst/>
            <a:rect l="l" t="t" r="r" b="b"/>
            <a:pathLst>
              <a:path w="32186" h="26107" extrusionOk="0">
                <a:moveTo>
                  <a:pt x="13059" y="1169"/>
                </a:moveTo>
                <a:cubicBezTo>
                  <a:pt x="16026" y="1169"/>
                  <a:pt x="18869" y="2461"/>
                  <a:pt x="20937" y="4270"/>
                </a:cubicBezTo>
                <a:cubicBezTo>
                  <a:pt x="23139" y="6204"/>
                  <a:pt x="24556" y="8923"/>
                  <a:pt x="24814" y="11890"/>
                </a:cubicBezTo>
                <a:lnTo>
                  <a:pt x="24814" y="12542"/>
                </a:lnTo>
                <a:lnTo>
                  <a:pt x="30242" y="12542"/>
                </a:lnTo>
                <a:cubicBezTo>
                  <a:pt x="30501" y="12542"/>
                  <a:pt x="30635" y="12542"/>
                  <a:pt x="30759" y="12666"/>
                </a:cubicBezTo>
                <a:cubicBezTo>
                  <a:pt x="30894" y="12800"/>
                  <a:pt x="31018" y="13059"/>
                  <a:pt x="31018" y="13183"/>
                </a:cubicBezTo>
                <a:lnTo>
                  <a:pt x="31018" y="15126"/>
                </a:lnTo>
                <a:cubicBezTo>
                  <a:pt x="31018" y="15385"/>
                  <a:pt x="30894" y="15509"/>
                  <a:pt x="30759" y="15643"/>
                </a:cubicBezTo>
                <a:cubicBezTo>
                  <a:pt x="30635" y="15767"/>
                  <a:pt x="30501" y="15902"/>
                  <a:pt x="30242" y="15902"/>
                </a:cubicBezTo>
                <a:lnTo>
                  <a:pt x="24556" y="15902"/>
                </a:lnTo>
                <a:lnTo>
                  <a:pt x="24432" y="16284"/>
                </a:lnTo>
                <a:cubicBezTo>
                  <a:pt x="23656" y="18869"/>
                  <a:pt x="22229" y="20937"/>
                  <a:pt x="20162" y="22488"/>
                </a:cubicBezTo>
                <a:cubicBezTo>
                  <a:pt x="18228" y="24039"/>
                  <a:pt x="15768" y="24948"/>
                  <a:pt x="13059" y="24948"/>
                </a:cubicBezTo>
                <a:cubicBezTo>
                  <a:pt x="9699" y="24948"/>
                  <a:pt x="6721" y="23656"/>
                  <a:pt x="4653" y="21454"/>
                </a:cubicBezTo>
                <a:cubicBezTo>
                  <a:pt x="2461" y="19386"/>
                  <a:pt x="1169" y="16419"/>
                  <a:pt x="1169" y="13059"/>
                </a:cubicBezTo>
                <a:cubicBezTo>
                  <a:pt x="1169" y="9823"/>
                  <a:pt x="2461" y="6855"/>
                  <a:pt x="4653" y="4653"/>
                </a:cubicBezTo>
                <a:cubicBezTo>
                  <a:pt x="6721" y="2585"/>
                  <a:pt x="9699" y="1169"/>
                  <a:pt x="13059" y="1169"/>
                </a:cubicBezTo>
                <a:close/>
                <a:moveTo>
                  <a:pt x="13059" y="0"/>
                </a:moveTo>
                <a:cubicBezTo>
                  <a:pt x="9440" y="0"/>
                  <a:pt x="6080" y="1551"/>
                  <a:pt x="3754" y="3878"/>
                </a:cubicBezTo>
                <a:cubicBezTo>
                  <a:pt x="1427" y="6204"/>
                  <a:pt x="1" y="9440"/>
                  <a:pt x="1" y="13059"/>
                </a:cubicBezTo>
                <a:cubicBezTo>
                  <a:pt x="1" y="16677"/>
                  <a:pt x="1427" y="19903"/>
                  <a:pt x="3754" y="22364"/>
                </a:cubicBezTo>
                <a:cubicBezTo>
                  <a:pt x="6080" y="24690"/>
                  <a:pt x="9440" y="26106"/>
                  <a:pt x="13059" y="26106"/>
                </a:cubicBezTo>
                <a:cubicBezTo>
                  <a:pt x="16026" y="26106"/>
                  <a:pt x="18745" y="25207"/>
                  <a:pt x="20937" y="23522"/>
                </a:cubicBezTo>
                <a:cubicBezTo>
                  <a:pt x="23035" y="21798"/>
                  <a:pt x="24654" y="19605"/>
                  <a:pt x="25473" y="17060"/>
                </a:cubicBezTo>
                <a:lnTo>
                  <a:pt x="30242" y="17060"/>
                </a:lnTo>
                <a:cubicBezTo>
                  <a:pt x="30759" y="17060"/>
                  <a:pt x="31276" y="16936"/>
                  <a:pt x="31669" y="16543"/>
                </a:cubicBezTo>
                <a:cubicBezTo>
                  <a:pt x="31927" y="16160"/>
                  <a:pt x="32186" y="15643"/>
                  <a:pt x="32186" y="15126"/>
                </a:cubicBezTo>
                <a:lnTo>
                  <a:pt x="32186" y="13183"/>
                </a:lnTo>
                <a:cubicBezTo>
                  <a:pt x="32186" y="12666"/>
                  <a:pt x="31927" y="12149"/>
                  <a:pt x="31669" y="11890"/>
                </a:cubicBezTo>
                <a:cubicBezTo>
                  <a:pt x="31276" y="11508"/>
                  <a:pt x="30759" y="11249"/>
                  <a:pt x="30242" y="11249"/>
                </a:cubicBezTo>
                <a:lnTo>
                  <a:pt x="25917" y="11249"/>
                </a:lnTo>
                <a:cubicBezTo>
                  <a:pt x="25522" y="8154"/>
                  <a:pt x="24024" y="5430"/>
                  <a:pt x="21847" y="3495"/>
                </a:cubicBezTo>
                <a:cubicBezTo>
                  <a:pt x="19521" y="1293"/>
                  <a:pt x="16419" y="0"/>
                  <a:pt x="1305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57"/>
          <p:cNvSpPr/>
          <p:nvPr/>
        </p:nvSpPr>
        <p:spPr>
          <a:xfrm>
            <a:off x="3606815" y="3352103"/>
            <a:ext cx="255753" cy="258335"/>
          </a:xfrm>
          <a:custGeom>
            <a:avLst/>
            <a:gdLst/>
            <a:ahLst/>
            <a:cxnLst/>
            <a:rect l="l" t="t" r="r" b="b"/>
            <a:pathLst>
              <a:path w="12284" h="12408" extrusionOk="0">
                <a:moveTo>
                  <a:pt x="6080" y="0"/>
                </a:moveTo>
                <a:cubicBezTo>
                  <a:pt x="5428" y="0"/>
                  <a:pt x="5046" y="1034"/>
                  <a:pt x="4529" y="1169"/>
                </a:cubicBezTo>
                <a:cubicBezTo>
                  <a:pt x="4443" y="1210"/>
                  <a:pt x="4342" y="1224"/>
                  <a:pt x="4231" y="1224"/>
                </a:cubicBezTo>
                <a:cubicBezTo>
                  <a:pt x="4010" y="1224"/>
                  <a:pt x="3750" y="1169"/>
                  <a:pt x="3495" y="1169"/>
                </a:cubicBezTo>
                <a:cubicBezTo>
                  <a:pt x="3299" y="1101"/>
                  <a:pt x="3105" y="1068"/>
                  <a:pt x="2928" y="1068"/>
                </a:cubicBezTo>
                <a:cubicBezTo>
                  <a:pt x="2751" y="1068"/>
                  <a:pt x="2590" y="1101"/>
                  <a:pt x="2461" y="1169"/>
                </a:cubicBezTo>
                <a:cubicBezTo>
                  <a:pt x="1944" y="1551"/>
                  <a:pt x="2203" y="2585"/>
                  <a:pt x="1810" y="3102"/>
                </a:cubicBezTo>
                <a:cubicBezTo>
                  <a:pt x="1427" y="3619"/>
                  <a:pt x="393" y="3753"/>
                  <a:pt x="135" y="4270"/>
                </a:cubicBezTo>
                <a:cubicBezTo>
                  <a:pt x="0" y="4911"/>
                  <a:pt x="776" y="5563"/>
                  <a:pt x="776" y="6204"/>
                </a:cubicBezTo>
                <a:cubicBezTo>
                  <a:pt x="776" y="6855"/>
                  <a:pt x="0" y="7631"/>
                  <a:pt x="135" y="8148"/>
                </a:cubicBezTo>
                <a:cubicBezTo>
                  <a:pt x="393" y="8789"/>
                  <a:pt x="1427" y="8923"/>
                  <a:pt x="1810" y="9305"/>
                </a:cubicBezTo>
                <a:cubicBezTo>
                  <a:pt x="2203" y="9822"/>
                  <a:pt x="1944" y="10991"/>
                  <a:pt x="2461" y="11249"/>
                </a:cubicBezTo>
                <a:cubicBezTo>
                  <a:pt x="2588" y="11376"/>
                  <a:pt x="2744" y="11408"/>
                  <a:pt x="2917" y="11408"/>
                </a:cubicBezTo>
                <a:cubicBezTo>
                  <a:pt x="3097" y="11408"/>
                  <a:pt x="3295" y="11373"/>
                  <a:pt x="3495" y="11373"/>
                </a:cubicBezTo>
                <a:cubicBezTo>
                  <a:pt x="3878" y="11249"/>
                  <a:pt x="4270" y="11249"/>
                  <a:pt x="4529" y="11249"/>
                </a:cubicBezTo>
                <a:cubicBezTo>
                  <a:pt x="5046" y="11508"/>
                  <a:pt x="5428" y="12407"/>
                  <a:pt x="6080" y="12407"/>
                </a:cubicBezTo>
                <a:cubicBezTo>
                  <a:pt x="6721" y="12407"/>
                  <a:pt x="7238" y="11508"/>
                  <a:pt x="7755" y="11249"/>
                </a:cubicBezTo>
                <a:cubicBezTo>
                  <a:pt x="8013" y="11249"/>
                  <a:pt x="8406" y="11249"/>
                  <a:pt x="8665" y="11373"/>
                </a:cubicBezTo>
                <a:cubicBezTo>
                  <a:pt x="8860" y="11373"/>
                  <a:pt x="9090" y="11408"/>
                  <a:pt x="9302" y="11408"/>
                </a:cubicBezTo>
                <a:cubicBezTo>
                  <a:pt x="9507" y="11408"/>
                  <a:pt x="9696" y="11376"/>
                  <a:pt x="9823" y="11249"/>
                </a:cubicBezTo>
                <a:cubicBezTo>
                  <a:pt x="10215" y="10991"/>
                  <a:pt x="10081" y="9822"/>
                  <a:pt x="10474" y="9305"/>
                </a:cubicBezTo>
                <a:cubicBezTo>
                  <a:pt x="10732" y="8923"/>
                  <a:pt x="11890" y="8789"/>
                  <a:pt x="12025" y="8148"/>
                </a:cubicBezTo>
                <a:cubicBezTo>
                  <a:pt x="12283" y="7631"/>
                  <a:pt x="11373" y="6855"/>
                  <a:pt x="11373" y="6204"/>
                </a:cubicBezTo>
                <a:cubicBezTo>
                  <a:pt x="11373" y="5563"/>
                  <a:pt x="12283" y="4911"/>
                  <a:pt x="12025" y="4270"/>
                </a:cubicBezTo>
                <a:cubicBezTo>
                  <a:pt x="11890" y="3753"/>
                  <a:pt x="10732" y="3619"/>
                  <a:pt x="10474" y="3102"/>
                </a:cubicBezTo>
                <a:cubicBezTo>
                  <a:pt x="10081" y="2585"/>
                  <a:pt x="10215" y="1551"/>
                  <a:pt x="9823" y="1169"/>
                </a:cubicBezTo>
                <a:cubicBezTo>
                  <a:pt x="9693" y="1101"/>
                  <a:pt x="9499" y="1068"/>
                  <a:pt x="9290" y="1068"/>
                </a:cubicBezTo>
                <a:cubicBezTo>
                  <a:pt x="9081" y="1068"/>
                  <a:pt x="8856" y="1101"/>
                  <a:pt x="8665" y="1169"/>
                </a:cubicBezTo>
                <a:cubicBezTo>
                  <a:pt x="8492" y="1169"/>
                  <a:pt x="8260" y="1224"/>
                  <a:pt x="8048" y="1224"/>
                </a:cubicBezTo>
                <a:cubicBezTo>
                  <a:pt x="7942" y="1224"/>
                  <a:pt x="7841" y="1210"/>
                  <a:pt x="7755" y="1169"/>
                </a:cubicBezTo>
                <a:cubicBezTo>
                  <a:pt x="7238" y="1034"/>
                  <a:pt x="6721" y="0"/>
                  <a:pt x="6080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57"/>
          <p:cNvSpPr/>
          <p:nvPr/>
        </p:nvSpPr>
        <p:spPr>
          <a:xfrm>
            <a:off x="3671399" y="3424848"/>
            <a:ext cx="126586" cy="113032"/>
          </a:xfrm>
          <a:custGeom>
            <a:avLst/>
            <a:gdLst/>
            <a:ahLst/>
            <a:cxnLst/>
            <a:rect l="l" t="t" r="r" b="b"/>
            <a:pathLst>
              <a:path w="6080" h="5429" extrusionOk="0">
                <a:moveTo>
                  <a:pt x="3023" y="1"/>
                </a:moveTo>
                <a:cubicBezTo>
                  <a:pt x="2329" y="1"/>
                  <a:pt x="1618" y="259"/>
                  <a:pt x="1034" y="776"/>
                </a:cubicBezTo>
                <a:cubicBezTo>
                  <a:pt x="0" y="1934"/>
                  <a:pt x="0" y="3620"/>
                  <a:pt x="1034" y="4654"/>
                </a:cubicBezTo>
                <a:cubicBezTo>
                  <a:pt x="1618" y="5170"/>
                  <a:pt x="2329" y="5429"/>
                  <a:pt x="3023" y="5429"/>
                </a:cubicBezTo>
                <a:cubicBezTo>
                  <a:pt x="3717" y="5429"/>
                  <a:pt x="4394" y="5170"/>
                  <a:pt x="4911" y="4654"/>
                </a:cubicBezTo>
                <a:cubicBezTo>
                  <a:pt x="6080" y="3620"/>
                  <a:pt x="6080" y="1934"/>
                  <a:pt x="4911" y="776"/>
                </a:cubicBezTo>
                <a:cubicBezTo>
                  <a:pt x="4394" y="259"/>
                  <a:pt x="3717" y="1"/>
                  <a:pt x="302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57"/>
          <p:cNvSpPr/>
          <p:nvPr/>
        </p:nvSpPr>
        <p:spPr>
          <a:xfrm>
            <a:off x="3692927" y="3424848"/>
            <a:ext cx="96875" cy="96896"/>
          </a:xfrm>
          <a:custGeom>
            <a:avLst/>
            <a:gdLst/>
            <a:ahLst/>
            <a:cxnLst/>
            <a:rect l="l" t="t" r="r" b="b"/>
            <a:pathLst>
              <a:path w="4653" h="4654" extrusionOk="0">
                <a:moveTo>
                  <a:pt x="1944" y="1"/>
                </a:moveTo>
                <a:cubicBezTo>
                  <a:pt x="1292" y="1"/>
                  <a:pt x="517" y="259"/>
                  <a:pt x="0" y="776"/>
                </a:cubicBezTo>
                <a:lnTo>
                  <a:pt x="3877" y="4654"/>
                </a:lnTo>
                <a:cubicBezTo>
                  <a:pt x="4394" y="4137"/>
                  <a:pt x="4653" y="3485"/>
                  <a:pt x="4653" y="2710"/>
                </a:cubicBezTo>
                <a:cubicBezTo>
                  <a:pt x="4653" y="2069"/>
                  <a:pt x="4394" y="1293"/>
                  <a:pt x="3877" y="776"/>
                </a:cubicBezTo>
                <a:cubicBezTo>
                  <a:pt x="3360" y="259"/>
                  <a:pt x="2719" y="1"/>
                  <a:pt x="194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57"/>
          <p:cNvSpPr/>
          <p:nvPr/>
        </p:nvSpPr>
        <p:spPr>
          <a:xfrm>
            <a:off x="3612187" y="4436575"/>
            <a:ext cx="365974" cy="40266"/>
          </a:xfrm>
          <a:custGeom>
            <a:avLst/>
            <a:gdLst/>
            <a:ahLst/>
            <a:cxnLst/>
            <a:rect l="l" t="t" r="r" b="b"/>
            <a:pathLst>
              <a:path w="17578" h="1934" extrusionOk="0">
                <a:moveTo>
                  <a:pt x="1035" y="0"/>
                </a:moveTo>
                <a:cubicBezTo>
                  <a:pt x="394" y="0"/>
                  <a:pt x="1" y="383"/>
                  <a:pt x="1" y="900"/>
                </a:cubicBezTo>
                <a:cubicBezTo>
                  <a:pt x="1" y="1551"/>
                  <a:pt x="394" y="1934"/>
                  <a:pt x="1035" y="1934"/>
                </a:cubicBezTo>
                <a:lnTo>
                  <a:pt x="16543" y="1934"/>
                </a:lnTo>
                <a:cubicBezTo>
                  <a:pt x="17060" y="1934"/>
                  <a:pt x="17577" y="1551"/>
                  <a:pt x="17577" y="900"/>
                </a:cubicBezTo>
                <a:cubicBezTo>
                  <a:pt x="17577" y="383"/>
                  <a:pt x="17060" y="0"/>
                  <a:pt x="1654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57"/>
          <p:cNvSpPr/>
          <p:nvPr/>
        </p:nvSpPr>
        <p:spPr>
          <a:xfrm>
            <a:off x="3625761" y="4409655"/>
            <a:ext cx="252942" cy="43077"/>
          </a:xfrm>
          <a:custGeom>
            <a:avLst/>
            <a:gdLst/>
            <a:ahLst/>
            <a:cxnLst/>
            <a:rect l="l" t="t" r="r" b="b"/>
            <a:pathLst>
              <a:path w="12149" h="2069" extrusionOk="0">
                <a:moveTo>
                  <a:pt x="900" y="1"/>
                </a:moveTo>
                <a:cubicBezTo>
                  <a:pt x="383" y="1"/>
                  <a:pt x="0" y="518"/>
                  <a:pt x="0" y="1035"/>
                </a:cubicBezTo>
                <a:cubicBezTo>
                  <a:pt x="0" y="1552"/>
                  <a:pt x="383" y="2069"/>
                  <a:pt x="900" y="2069"/>
                </a:cubicBezTo>
                <a:lnTo>
                  <a:pt x="11115" y="2069"/>
                </a:lnTo>
                <a:cubicBezTo>
                  <a:pt x="11756" y="2069"/>
                  <a:pt x="12149" y="1552"/>
                  <a:pt x="12149" y="1035"/>
                </a:cubicBezTo>
                <a:cubicBezTo>
                  <a:pt x="12149" y="518"/>
                  <a:pt x="11756" y="1"/>
                  <a:pt x="11115" y="1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57"/>
          <p:cNvSpPr/>
          <p:nvPr/>
        </p:nvSpPr>
        <p:spPr>
          <a:xfrm>
            <a:off x="3655243" y="4388148"/>
            <a:ext cx="182987" cy="40266"/>
          </a:xfrm>
          <a:custGeom>
            <a:avLst/>
            <a:gdLst/>
            <a:ahLst/>
            <a:cxnLst/>
            <a:rect l="l" t="t" r="r" b="b"/>
            <a:pathLst>
              <a:path w="8789" h="1934" extrusionOk="0">
                <a:moveTo>
                  <a:pt x="1035" y="0"/>
                </a:moveTo>
                <a:cubicBezTo>
                  <a:pt x="518" y="0"/>
                  <a:pt x="1" y="383"/>
                  <a:pt x="1" y="900"/>
                </a:cubicBezTo>
                <a:cubicBezTo>
                  <a:pt x="1" y="1551"/>
                  <a:pt x="518" y="1933"/>
                  <a:pt x="1035" y="1933"/>
                </a:cubicBezTo>
                <a:lnTo>
                  <a:pt x="7755" y="1933"/>
                </a:lnTo>
                <a:cubicBezTo>
                  <a:pt x="8272" y="1933"/>
                  <a:pt x="8789" y="1551"/>
                  <a:pt x="8789" y="900"/>
                </a:cubicBezTo>
                <a:cubicBezTo>
                  <a:pt x="8789" y="383"/>
                  <a:pt x="8272" y="0"/>
                  <a:pt x="77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57"/>
          <p:cNvSpPr/>
          <p:nvPr/>
        </p:nvSpPr>
        <p:spPr>
          <a:xfrm>
            <a:off x="3848973" y="2994332"/>
            <a:ext cx="131978" cy="131770"/>
          </a:xfrm>
          <a:custGeom>
            <a:avLst/>
            <a:gdLst/>
            <a:ahLst/>
            <a:cxnLst/>
            <a:rect l="l" t="t" r="r" b="b"/>
            <a:pathLst>
              <a:path w="6339" h="6329" extrusionOk="0">
                <a:moveTo>
                  <a:pt x="3237" y="1"/>
                </a:moveTo>
                <a:cubicBezTo>
                  <a:pt x="1428" y="1"/>
                  <a:pt x="1" y="1417"/>
                  <a:pt x="1" y="3227"/>
                </a:cubicBezTo>
                <a:cubicBezTo>
                  <a:pt x="1" y="4912"/>
                  <a:pt x="1428" y="6328"/>
                  <a:pt x="3237" y="6328"/>
                </a:cubicBezTo>
                <a:cubicBezTo>
                  <a:pt x="4912" y="6328"/>
                  <a:pt x="6339" y="4912"/>
                  <a:pt x="6339" y="3227"/>
                </a:cubicBezTo>
                <a:cubicBezTo>
                  <a:pt x="6339" y="1417"/>
                  <a:pt x="4912" y="1"/>
                  <a:pt x="323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57"/>
          <p:cNvSpPr/>
          <p:nvPr/>
        </p:nvSpPr>
        <p:spPr>
          <a:xfrm>
            <a:off x="3787200" y="2919005"/>
            <a:ext cx="61794" cy="61794"/>
          </a:xfrm>
          <a:custGeom>
            <a:avLst/>
            <a:gdLst/>
            <a:ahLst/>
            <a:cxnLst/>
            <a:rect l="l" t="t" r="r" b="b"/>
            <a:pathLst>
              <a:path w="2968" h="2968" extrusionOk="0">
                <a:moveTo>
                  <a:pt x="1417" y="0"/>
                </a:moveTo>
                <a:cubicBezTo>
                  <a:pt x="642" y="0"/>
                  <a:pt x="1" y="641"/>
                  <a:pt x="1" y="1551"/>
                </a:cubicBezTo>
                <a:cubicBezTo>
                  <a:pt x="1" y="2327"/>
                  <a:pt x="642" y="2968"/>
                  <a:pt x="1417" y="2968"/>
                </a:cubicBezTo>
                <a:cubicBezTo>
                  <a:pt x="2327" y="2968"/>
                  <a:pt x="2968" y="2327"/>
                  <a:pt x="2968" y="1551"/>
                </a:cubicBezTo>
                <a:cubicBezTo>
                  <a:pt x="2968" y="641"/>
                  <a:pt x="2327" y="0"/>
                  <a:pt x="14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57"/>
          <p:cNvSpPr/>
          <p:nvPr/>
        </p:nvSpPr>
        <p:spPr>
          <a:xfrm>
            <a:off x="3913556" y="2902849"/>
            <a:ext cx="32313" cy="32313"/>
          </a:xfrm>
          <a:custGeom>
            <a:avLst/>
            <a:gdLst/>
            <a:ahLst/>
            <a:cxnLst/>
            <a:rect l="l" t="t" r="r" b="b"/>
            <a:pathLst>
              <a:path w="1552" h="1552" extrusionOk="0">
                <a:moveTo>
                  <a:pt x="776" y="1"/>
                </a:moveTo>
                <a:cubicBezTo>
                  <a:pt x="393" y="1"/>
                  <a:pt x="1" y="383"/>
                  <a:pt x="1" y="776"/>
                </a:cubicBezTo>
                <a:cubicBezTo>
                  <a:pt x="1" y="1159"/>
                  <a:pt x="393" y="1552"/>
                  <a:pt x="776" y="1552"/>
                </a:cubicBezTo>
                <a:cubicBezTo>
                  <a:pt x="1293" y="1552"/>
                  <a:pt x="1551" y="1159"/>
                  <a:pt x="1551" y="776"/>
                </a:cubicBezTo>
                <a:cubicBezTo>
                  <a:pt x="1551" y="383"/>
                  <a:pt x="1293" y="1"/>
                  <a:pt x="77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57"/>
          <p:cNvSpPr/>
          <p:nvPr/>
        </p:nvSpPr>
        <p:spPr>
          <a:xfrm>
            <a:off x="3967376" y="2951297"/>
            <a:ext cx="29731" cy="26920"/>
          </a:xfrm>
          <a:custGeom>
            <a:avLst/>
            <a:gdLst/>
            <a:ahLst/>
            <a:cxnLst/>
            <a:rect l="l" t="t" r="r" b="b"/>
            <a:pathLst>
              <a:path w="1428" h="1293" extrusionOk="0">
                <a:moveTo>
                  <a:pt x="652" y="0"/>
                </a:moveTo>
                <a:cubicBezTo>
                  <a:pt x="259" y="0"/>
                  <a:pt x="0" y="259"/>
                  <a:pt x="0" y="641"/>
                </a:cubicBezTo>
                <a:cubicBezTo>
                  <a:pt x="0" y="1034"/>
                  <a:pt x="259" y="1292"/>
                  <a:pt x="652" y="1292"/>
                </a:cubicBezTo>
                <a:cubicBezTo>
                  <a:pt x="1034" y="1292"/>
                  <a:pt x="1427" y="1034"/>
                  <a:pt x="1427" y="641"/>
                </a:cubicBezTo>
                <a:cubicBezTo>
                  <a:pt x="1427" y="259"/>
                  <a:pt x="1034" y="0"/>
                  <a:pt x="65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57"/>
          <p:cNvSpPr/>
          <p:nvPr/>
        </p:nvSpPr>
        <p:spPr>
          <a:xfrm>
            <a:off x="3832837" y="2835476"/>
            <a:ext cx="51259" cy="48448"/>
          </a:xfrm>
          <a:custGeom>
            <a:avLst/>
            <a:gdLst/>
            <a:ahLst/>
            <a:cxnLst/>
            <a:rect l="l" t="t" r="r" b="b"/>
            <a:pathLst>
              <a:path w="2462" h="2327" extrusionOk="0">
                <a:moveTo>
                  <a:pt x="1169" y="1"/>
                </a:moveTo>
                <a:cubicBezTo>
                  <a:pt x="517" y="1"/>
                  <a:pt x="0" y="518"/>
                  <a:pt x="0" y="1169"/>
                </a:cubicBezTo>
                <a:cubicBezTo>
                  <a:pt x="0" y="1810"/>
                  <a:pt x="517" y="2327"/>
                  <a:pt x="1169" y="2327"/>
                </a:cubicBezTo>
                <a:cubicBezTo>
                  <a:pt x="1810" y="2327"/>
                  <a:pt x="2461" y="1810"/>
                  <a:pt x="2461" y="1169"/>
                </a:cubicBezTo>
                <a:cubicBezTo>
                  <a:pt x="2461" y="518"/>
                  <a:pt x="1810" y="1"/>
                  <a:pt x="116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57"/>
          <p:cNvSpPr/>
          <p:nvPr/>
        </p:nvSpPr>
        <p:spPr>
          <a:xfrm>
            <a:off x="4892992" y="4250798"/>
            <a:ext cx="462829" cy="247571"/>
          </a:xfrm>
          <a:custGeom>
            <a:avLst/>
            <a:gdLst/>
            <a:ahLst/>
            <a:cxnLst/>
            <a:rect l="l" t="t" r="r" b="b"/>
            <a:pathLst>
              <a:path w="22230" h="11891" extrusionOk="0">
                <a:moveTo>
                  <a:pt x="517" y="1"/>
                </a:moveTo>
                <a:cubicBezTo>
                  <a:pt x="259" y="1035"/>
                  <a:pt x="0" y="2069"/>
                  <a:pt x="0" y="3237"/>
                </a:cubicBezTo>
                <a:cubicBezTo>
                  <a:pt x="0" y="9306"/>
                  <a:pt x="5046" y="11891"/>
                  <a:pt x="11115" y="11891"/>
                </a:cubicBezTo>
                <a:cubicBezTo>
                  <a:pt x="17194" y="11891"/>
                  <a:pt x="22229" y="9306"/>
                  <a:pt x="22229" y="3237"/>
                </a:cubicBezTo>
                <a:cubicBezTo>
                  <a:pt x="22229" y="2069"/>
                  <a:pt x="21971" y="1035"/>
                  <a:pt x="217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57"/>
          <p:cNvSpPr/>
          <p:nvPr/>
        </p:nvSpPr>
        <p:spPr>
          <a:xfrm>
            <a:off x="5057220" y="3597071"/>
            <a:ext cx="134560" cy="88693"/>
          </a:xfrm>
          <a:custGeom>
            <a:avLst/>
            <a:gdLst/>
            <a:ahLst/>
            <a:cxnLst/>
            <a:rect l="l" t="t" r="r" b="b"/>
            <a:pathLst>
              <a:path w="6463" h="4260" extrusionOk="0">
                <a:moveTo>
                  <a:pt x="900" y="0"/>
                </a:moveTo>
                <a:cubicBezTo>
                  <a:pt x="383" y="0"/>
                  <a:pt x="1" y="383"/>
                  <a:pt x="1" y="900"/>
                </a:cubicBezTo>
                <a:lnTo>
                  <a:pt x="1" y="4260"/>
                </a:lnTo>
                <a:lnTo>
                  <a:pt x="6463" y="4260"/>
                </a:lnTo>
                <a:lnTo>
                  <a:pt x="6463" y="900"/>
                </a:lnTo>
                <a:cubicBezTo>
                  <a:pt x="6463" y="383"/>
                  <a:pt x="6070" y="0"/>
                  <a:pt x="555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57"/>
          <p:cNvSpPr/>
          <p:nvPr/>
        </p:nvSpPr>
        <p:spPr>
          <a:xfrm>
            <a:off x="5049037" y="4398912"/>
            <a:ext cx="37705" cy="34874"/>
          </a:xfrm>
          <a:custGeom>
            <a:avLst/>
            <a:gdLst/>
            <a:ahLst/>
            <a:cxnLst/>
            <a:rect l="l" t="t" r="r" b="b"/>
            <a:pathLst>
              <a:path w="1811" h="1675" extrusionOk="0">
                <a:moveTo>
                  <a:pt x="911" y="0"/>
                </a:moveTo>
                <a:cubicBezTo>
                  <a:pt x="394" y="0"/>
                  <a:pt x="1" y="383"/>
                  <a:pt x="1" y="900"/>
                </a:cubicBezTo>
                <a:cubicBezTo>
                  <a:pt x="1" y="1292"/>
                  <a:pt x="394" y="1675"/>
                  <a:pt x="911" y="1675"/>
                </a:cubicBezTo>
                <a:cubicBezTo>
                  <a:pt x="1428" y="1675"/>
                  <a:pt x="1810" y="1292"/>
                  <a:pt x="1810" y="900"/>
                </a:cubicBezTo>
                <a:cubicBezTo>
                  <a:pt x="1810" y="383"/>
                  <a:pt x="1428" y="0"/>
                  <a:pt x="91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57"/>
          <p:cNvSpPr/>
          <p:nvPr/>
        </p:nvSpPr>
        <p:spPr>
          <a:xfrm>
            <a:off x="5027530" y="4312800"/>
            <a:ext cx="40474" cy="37684"/>
          </a:xfrm>
          <a:custGeom>
            <a:avLst/>
            <a:gdLst/>
            <a:ahLst/>
            <a:cxnLst/>
            <a:rect l="l" t="t" r="r" b="b"/>
            <a:pathLst>
              <a:path w="1944" h="1810" extrusionOk="0">
                <a:moveTo>
                  <a:pt x="1034" y="0"/>
                </a:moveTo>
                <a:cubicBezTo>
                  <a:pt x="517" y="0"/>
                  <a:pt x="0" y="383"/>
                  <a:pt x="0" y="900"/>
                </a:cubicBezTo>
                <a:cubicBezTo>
                  <a:pt x="0" y="1417"/>
                  <a:pt x="517" y="1810"/>
                  <a:pt x="1034" y="1810"/>
                </a:cubicBezTo>
                <a:cubicBezTo>
                  <a:pt x="1551" y="1810"/>
                  <a:pt x="1944" y="1417"/>
                  <a:pt x="1944" y="900"/>
                </a:cubicBezTo>
                <a:cubicBezTo>
                  <a:pt x="1944" y="383"/>
                  <a:pt x="1551" y="0"/>
                  <a:pt x="103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57"/>
          <p:cNvSpPr/>
          <p:nvPr/>
        </p:nvSpPr>
        <p:spPr>
          <a:xfrm>
            <a:off x="5124385" y="4425811"/>
            <a:ext cx="18967" cy="18738"/>
          </a:xfrm>
          <a:custGeom>
            <a:avLst/>
            <a:gdLst/>
            <a:ahLst/>
            <a:cxnLst/>
            <a:rect l="l" t="t" r="r" b="b"/>
            <a:pathLst>
              <a:path w="911" h="900" extrusionOk="0">
                <a:moveTo>
                  <a:pt x="393" y="0"/>
                </a:moveTo>
                <a:cubicBezTo>
                  <a:pt x="135" y="0"/>
                  <a:pt x="1" y="124"/>
                  <a:pt x="1" y="383"/>
                </a:cubicBezTo>
                <a:cubicBezTo>
                  <a:pt x="1" y="641"/>
                  <a:pt x="135" y="900"/>
                  <a:pt x="393" y="900"/>
                </a:cubicBezTo>
                <a:cubicBezTo>
                  <a:pt x="652" y="900"/>
                  <a:pt x="910" y="641"/>
                  <a:pt x="910" y="383"/>
                </a:cubicBezTo>
                <a:cubicBezTo>
                  <a:pt x="910" y="124"/>
                  <a:pt x="652" y="0"/>
                  <a:pt x="39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57"/>
          <p:cNvSpPr/>
          <p:nvPr/>
        </p:nvSpPr>
        <p:spPr>
          <a:xfrm>
            <a:off x="4989846" y="4377384"/>
            <a:ext cx="18967" cy="21549"/>
          </a:xfrm>
          <a:custGeom>
            <a:avLst/>
            <a:gdLst/>
            <a:ahLst/>
            <a:cxnLst/>
            <a:rect l="l" t="t" r="r" b="b"/>
            <a:pathLst>
              <a:path w="911" h="1035" extrusionOk="0">
                <a:moveTo>
                  <a:pt x="394" y="0"/>
                </a:moveTo>
                <a:cubicBezTo>
                  <a:pt x="135" y="0"/>
                  <a:pt x="1" y="259"/>
                  <a:pt x="1" y="517"/>
                </a:cubicBezTo>
                <a:cubicBezTo>
                  <a:pt x="1" y="776"/>
                  <a:pt x="135" y="1034"/>
                  <a:pt x="394" y="1034"/>
                </a:cubicBezTo>
                <a:cubicBezTo>
                  <a:pt x="652" y="1034"/>
                  <a:pt x="911" y="776"/>
                  <a:pt x="911" y="517"/>
                </a:cubicBezTo>
                <a:cubicBezTo>
                  <a:pt x="911" y="259"/>
                  <a:pt x="652" y="0"/>
                  <a:pt x="39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57"/>
          <p:cNvSpPr/>
          <p:nvPr/>
        </p:nvSpPr>
        <p:spPr>
          <a:xfrm>
            <a:off x="5108250" y="4358438"/>
            <a:ext cx="18946" cy="18967"/>
          </a:xfrm>
          <a:custGeom>
            <a:avLst/>
            <a:gdLst/>
            <a:ahLst/>
            <a:cxnLst/>
            <a:rect l="l" t="t" r="r" b="b"/>
            <a:pathLst>
              <a:path w="910" h="911" extrusionOk="0">
                <a:moveTo>
                  <a:pt x="517" y="0"/>
                </a:moveTo>
                <a:cubicBezTo>
                  <a:pt x="259" y="0"/>
                  <a:pt x="0" y="259"/>
                  <a:pt x="0" y="517"/>
                </a:cubicBezTo>
                <a:cubicBezTo>
                  <a:pt x="0" y="776"/>
                  <a:pt x="259" y="910"/>
                  <a:pt x="517" y="910"/>
                </a:cubicBezTo>
                <a:cubicBezTo>
                  <a:pt x="776" y="910"/>
                  <a:pt x="910" y="776"/>
                  <a:pt x="910" y="517"/>
                </a:cubicBezTo>
                <a:cubicBezTo>
                  <a:pt x="910" y="259"/>
                  <a:pt x="776" y="0"/>
                  <a:pt x="517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57"/>
          <p:cNvSpPr/>
          <p:nvPr/>
        </p:nvSpPr>
        <p:spPr>
          <a:xfrm>
            <a:off x="5054430" y="3742374"/>
            <a:ext cx="91504" cy="26920"/>
          </a:xfrm>
          <a:custGeom>
            <a:avLst/>
            <a:gdLst/>
            <a:ahLst/>
            <a:cxnLst/>
            <a:rect l="l" t="t" r="r" b="b"/>
            <a:pathLst>
              <a:path w="4395" h="1293" extrusionOk="0">
                <a:moveTo>
                  <a:pt x="652" y="0"/>
                </a:moveTo>
                <a:cubicBezTo>
                  <a:pt x="259" y="0"/>
                  <a:pt x="0" y="258"/>
                  <a:pt x="0" y="641"/>
                </a:cubicBezTo>
                <a:cubicBezTo>
                  <a:pt x="0" y="1034"/>
                  <a:pt x="259" y="1292"/>
                  <a:pt x="652" y="1292"/>
                </a:cubicBezTo>
                <a:lnTo>
                  <a:pt x="3753" y="1292"/>
                </a:lnTo>
                <a:cubicBezTo>
                  <a:pt x="4136" y="1292"/>
                  <a:pt x="4395" y="1034"/>
                  <a:pt x="4395" y="641"/>
                </a:cubicBezTo>
                <a:cubicBezTo>
                  <a:pt x="4395" y="258"/>
                  <a:pt x="4136" y="0"/>
                  <a:pt x="3753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57"/>
          <p:cNvSpPr/>
          <p:nvPr/>
        </p:nvSpPr>
        <p:spPr>
          <a:xfrm>
            <a:off x="4876835" y="3696508"/>
            <a:ext cx="514067" cy="818018"/>
          </a:xfrm>
          <a:custGeom>
            <a:avLst/>
            <a:gdLst/>
            <a:ahLst/>
            <a:cxnLst/>
            <a:rect l="l" t="t" r="r" b="b"/>
            <a:pathLst>
              <a:path w="24691" h="39290" extrusionOk="0">
                <a:moveTo>
                  <a:pt x="13834" y="1552"/>
                </a:moveTo>
                <a:lnTo>
                  <a:pt x="13834" y="12025"/>
                </a:lnTo>
                <a:cubicBezTo>
                  <a:pt x="13834" y="12408"/>
                  <a:pt x="14093" y="12666"/>
                  <a:pt x="14351" y="12801"/>
                </a:cubicBezTo>
                <a:cubicBezTo>
                  <a:pt x="15509" y="13059"/>
                  <a:pt x="16543" y="13576"/>
                  <a:pt x="17577" y="14217"/>
                </a:cubicBezTo>
                <a:cubicBezTo>
                  <a:pt x="17685" y="14273"/>
                  <a:pt x="17817" y="14306"/>
                  <a:pt x="17953" y="14306"/>
                </a:cubicBezTo>
                <a:cubicBezTo>
                  <a:pt x="18141" y="14306"/>
                  <a:pt x="18337" y="14243"/>
                  <a:pt x="18487" y="14093"/>
                </a:cubicBezTo>
                <a:lnTo>
                  <a:pt x="21713" y="10857"/>
                </a:lnTo>
                <a:lnTo>
                  <a:pt x="22747" y="11767"/>
                </a:lnTo>
                <a:lnTo>
                  <a:pt x="19645" y="14868"/>
                </a:lnTo>
                <a:cubicBezTo>
                  <a:pt x="19386" y="15127"/>
                  <a:pt x="19262" y="15644"/>
                  <a:pt x="19645" y="16026"/>
                </a:cubicBezTo>
                <a:cubicBezTo>
                  <a:pt x="19779" y="16161"/>
                  <a:pt x="19903" y="16419"/>
                  <a:pt x="20038" y="16802"/>
                </a:cubicBezTo>
                <a:cubicBezTo>
                  <a:pt x="20420" y="17577"/>
                  <a:pt x="20679" y="18611"/>
                  <a:pt x="20937" y="19779"/>
                </a:cubicBezTo>
                <a:cubicBezTo>
                  <a:pt x="21330" y="21589"/>
                  <a:pt x="21589" y="23656"/>
                  <a:pt x="21847" y="25466"/>
                </a:cubicBezTo>
                <a:cubicBezTo>
                  <a:pt x="21971" y="26365"/>
                  <a:pt x="22106" y="27275"/>
                  <a:pt x="22106" y="28051"/>
                </a:cubicBezTo>
                <a:cubicBezTo>
                  <a:pt x="22106" y="28826"/>
                  <a:pt x="22230" y="29467"/>
                  <a:pt x="22230" y="29860"/>
                </a:cubicBezTo>
                <a:cubicBezTo>
                  <a:pt x="22230" y="31276"/>
                  <a:pt x="21847" y="32445"/>
                  <a:pt x="21330" y="33479"/>
                </a:cubicBezTo>
                <a:cubicBezTo>
                  <a:pt x="21072" y="34120"/>
                  <a:pt x="20555" y="34771"/>
                  <a:pt x="19903" y="35288"/>
                </a:cubicBezTo>
                <a:cubicBezTo>
                  <a:pt x="19004" y="36187"/>
                  <a:pt x="17836" y="36704"/>
                  <a:pt x="16419" y="37221"/>
                </a:cubicBezTo>
                <a:cubicBezTo>
                  <a:pt x="15127" y="37614"/>
                  <a:pt x="13576" y="37738"/>
                  <a:pt x="11891" y="37738"/>
                </a:cubicBezTo>
                <a:cubicBezTo>
                  <a:pt x="10474" y="37738"/>
                  <a:pt x="9047" y="37614"/>
                  <a:pt x="7755" y="37356"/>
                </a:cubicBezTo>
                <a:cubicBezTo>
                  <a:pt x="6856" y="37097"/>
                  <a:pt x="5946" y="36704"/>
                  <a:pt x="5305" y="36322"/>
                </a:cubicBezTo>
                <a:cubicBezTo>
                  <a:pt x="4136" y="35670"/>
                  <a:pt x="3237" y="34895"/>
                  <a:pt x="2585" y="33861"/>
                </a:cubicBezTo>
                <a:cubicBezTo>
                  <a:pt x="1944" y="32703"/>
                  <a:pt x="1686" y="31411"/>
                  <a:pt x="1686" y="29860"/>
                </a:cubicBezTo>
                <a:cubicBezTo>
                  <a:pt x="1686" y="28692"/>
                  <a:pt x="1810" y="27017"/>
                  <a:pt x="2203" y="25207"/>
                </a:cubicBezTo>
                <a:cubicBezTo>
                  <a:pt x="2844" y="22623"/>
                  <a:pt x="3878" y="19645"/>
                  <a:pt x="5170" y="17195"/>
                </a:cubicBezTo>
                <a:cubicBezTo>
                  <a:pt x="5822" y="16026"/>
                  <a:pt x="6463" y="14992"/>
                  <a:pt x="7238" y="14217"/>
                </a:cubicBezTo>
                <a:cubicBezTo>
                  <a:pt x="7631" y="13834"/>
                  <a:pt x="8013" y="13576"/>
                  <a:pt x="8272" y="13317"/>
                </a:cubicBezTo>
                <a:cubicBezTo>
                  <a:pt x="8665" y="13059"/>
                  <a:pt x="9047" y="12925"/>
                  <a:pt x="9440" y="12801"/>
                </a:cubicBezTo>
                <a:cubicBezTo>
                  <a:pt x="9699" y="12666"/>
                  <a:pt x="9957" y="12408"/>
                  <a:pt x="9957" y="12025"/>
                </a:cubicBezTo>
                <a:lnTo>
                  <a:pt x="9957" y="1552"/>
                </a:lnTo>
                <a:close/>
                <a:moveTo>
                  <a:pt x="9182" y="1"/>
                </a:moveTo>
                <a:cubicBezTo>
                  <a:pt x="9047" y="1"/>
                  <a:pt x="8789" y="135"/>
                  <a:pt x="8665" y="259"/>
                </a:cubicBezTo>
                <a:cubicBezTo>
                  <a:pt x="8530" y="394"/>
                  <a:pt x="8406" y="652"/>
                  <a:pt x="8406" y="776"/>
                </a:cubicBezTo>
                <a:lnTo>
                  <a:pt x="8406" y="11480"/>
                </a:lnTo>
                <a:lnTo>
                  <a:pt x="8406" y="11480"/>
                </a:lnTo>
                <a:cubicBezTo>
                  <a:pt x="7901" y="11679"/>
                  <a:pt x="7443" y="11916"/>
                  <a:pt x="6980" y="12284"/>
                </a:cubicBezTo>
                <a:cubicBezTo>
                  <a:pt x="5822" y="13183"/>
                  <a:pt x="4912" y="14351"/>
                  <a:pt x="4136" y="15902"/>
                </a:cubicBezTo>
                <a:cubicBezTo>
                  <a:pt x="2844" y="17970"/>
                  <a:pt x="1810" y="20555"/>
                  <a:pt x="1169" y="23140"/>
                </a:cubicBezTo>
                <a:cubicBezTo>
                  <a:pt x="776" y="24432"/>
                  <a:pt x="518" y="25590"/>
                  <a:pt x="394" y="26758"/>
                </a:cubicBezTo>
                <a:cubicBezTo>
                  <a:pt x="135" y="27916"/>
                  <a:pt x="1" y="28950"/>
                  <a:pt x="1" y="29860"/>
                </a:cubicBezTo>
                <a:cubicBezTo>
                  <a:pt x="1" y="31535"/>
                  <a:pt x="394" y="32962"/>
                  <a:pt x="1035" y="34120"/>
                </a:cubicBezTo>
                <a:cubicBezTo>
                  <a:pt x="1428" y="35029"/>
                  <a:pt x="2069" y="35929"/>
                  <a:pt x="2844" y="36580"/>
                </a:cubicBezTo>
                <a:cubicBezTo>
                  <a:pt x="4012" y="37480"/>
                  <a:pt x="5305" y="38255"/>
                  <a:pt x="6856" y="38648"/>
                </a:cubicBezTo>
                <a:cubicBezTo>
                  <a:pt x="8406" y="39165"/>
                  <a:pt x="10081" y="39289"/>
                  <a:pt x="11891" y="39289"/>
                </a:cubicBezTo>
                <a:cubicBezTo>
                  <a:pt x="13441" y="39289"/>
                  <a:pt x="14992" y="39165"/>
                  <a:pt x="16419" y="38772"/>
                </a:cubicBezTo>
                <a:cubicBezTo>
                  <a:pt x="17453" y="38514"/>
                  <a:pt x="18487" y="38131"/>
                  <a:pt x="19386" y="37738"/>
                </a:cubicBezTo>
                <a:cubicBezTo>
                  <a:pt x="20679" y="36963"/>
                  <a:pt x="21713" y="35929"/>
                  <a:pt x="22623" y="34637"/>
                </a:cubicBezTo>
                <a:cubicBezTo>
                  <a:pt x="23398" y="33344"/>
                  <a:pt x="23780" y="31669"/>
                  <a:pt x="23780" y="29860"/>
                </a:cubicBezTo>
                <a:cubicBezTo>
                  <a:pt x="23780" y="29084"/>
                  <a:pt x="23656" y="27916"/>
                  <a:pt x="23522" y="26624"/>
                </a:cubicBezTo>
                <a:cubicBezTo>
                  <a:pt x="23398" y="24556"/>
                  <a:pt x="23005" y="22106"/>
                  <a:pt x="22623" y="19903"/>
                </a:cubicBezTo>
                <a:cubicBezTo>
                  <a:pt x="22364" y="18870"/>
                  <a:pt x="22106" y="17836"/>
                  <a:pt x="21847" y="17060"/>
                </a:cubicBezTo>
                <a:cubicBezTo>
                  <a:pt x="21713" y="16543"/>
                  <a:pt x="21589" y="16161"/>
                  <a:pt x="21330" y="15902"/>
                </a:cubicBezTo>
                <a:cubicBezTo>
                  <a:pt x="21295" y="15799"/>
                  <a:pt x="21260" y="15705"/>
                  <a:pt x="21224" y="15616"/>
                </a:cubicBezTo>
                <a:lnTo>
                  <a:pt x="21224" y="15616"/>
                </a:lnTo>
                <a:lnTo>
                  <a:pt x="24432" y="12408"/>
                </a:lnTo>
                <a:cubicBezTo>
                  <a:pt x="24690" y="12025"/>
                  <a:pt x="24690" y="11508"/>
                  <a:pt x="24432" y="11250"/>
                </a:cubicBezTo>
                <a:lnTo>
                  <a:pt x="22230" y="9182"/>
                </a:lnTo>
                <a:cubicBezTo>
                  <a:pt x="22106" y="9047"/>
                  <a:pt x="21971" y="8923"/>
                  <a:pt x="21713" y="8923"/>
                </a:cubicBezTo>
                <a:cubicBezTo>
                  <a:pt x="21454" y="8923"/>
                  <a:pt x="21330" y="9047"/>
                  <a:pt x="21196" y="9182"/>
                </a:cubicBezTo>
                <a:lnTo>
                  <a:pt x="17865" y="12513"/>
                </a:lnTo>
                <a:lnTo>
                  <a:pt x="17865" y="12513"/>
                </a:lnTo>
                <a:cubicBezTo>
                  <a:pt x="17112" y="12098"/>
                  <a:pt x="16259" y="11745"/>
                  <a:pt x="15385" y="11454"/>
                </a:cubicBezTo>
                <a:lnTo>
                  <a:pt x="15385" y="11454"/>
                </a:lnTo>
                <a:lnTo>
                  <a:pt x="15385" y="776"/>
                </a:lnTo>
                <a:cubicBezTo>
                  <a:pt x="15385" y="652"/>
                  <a:pt x="15251" y="394"/>
                  <a:pt x="15127" y="259"/>
                </a:cubicBezTo>
                <a:cubicBezTo>
                  <a:pt x="14992" y="135"/>
                  <a:pt x="14868" y="1"/>
                  <a:pt x="146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3" name="Google Shape;933;p57"/>
          <p:cNvSpPr/>
          <p:nvPr/>
        </p:nvSpPr>
        <p:spPr>
          <a:xfrm>
            <a:off x="5280452" y="3923487"/>
            <a:ext cx="69976" cy="65750"/>
          </a:xfrm>
          <a:custGeom>
            <a:avLst/>
            <a:gdLst/>
            <a:ahLst/>
            <a:cxnLst/>
            <a:rect l="l" t="t" r="r" b="b"/>
            <a:pathLst>
              <a:path w="3361" h="3158" extrusionOk="0">
                <a:moveTo>
                  <a:pt x="662" y="0"/>
                </a:moveTo>
                <a:cubicBezTo>
                  <a:pt x="477" y="0"/>
                  <a:pt x="285" y="63"/>
                  <a:pt x="135" y="213"/>
                </a:cubicBezTo>
                <a:cubicBezTo>
                  <a:pt x="0" y="348"/>
                  <a:pt x="0" y="730"/>
                  <a:pt x="135" y="989"/>
                </a:cubicBezTo>
                <a:lnTo>
                  <a:pt x="2327" y="3056"/>
                </a:lnTo>
                <a:cubicBezTo>
                  <a:pt x="2456" y="3124"/>
                  <a:pt x="2619" y="3157"/>
                  <a:pt x="2782" y="3157"/>
                </a:cubicBezTo>
                <a:cubicBezTo>
                  <a:pt x="2944" y="3157"/>
                  <a:pt x="3107" y="3124"/>
                  <a:pt x="3237" y="3056"/>
                </a:cubicBezTo>
                <a:cubicBezTo>
                  <a:pt x="3361" y="2798"/>
                  <a:pt x="3361" y="2415"/>
                  <a:pt x="3237" y="2157"/>
                </a:cubicBezTo>
                <a:lnTo>
                  <a:pt x="1034" y="89"/>
                </a:lnTo>
                <a:cubicBezTo>
                  <a:pt x="926" y="33"/>
                  <a:pt x="796" y="0"/>
                  <a:pt x="662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57"/>
          <p:cNvSpPr/>
          <p:nvPr/>
        </p:nvSpPr>
        <p:spPr>
          <a:xfrm>
            <a:off x="5998992" y="4006059"/>
            <a:ext cx="306762" cy="486938"/>
          </a:xfrm>
          <a:custGeom>
            <a:avLst/>
            <a:gdLst/>
            <a:ahLst/>
            <a:cxnLst/>
            <a:rect l="l" t="t" r="r" b="b"/>
            <a:pathLst>
              <a:path w="14734" h="23388" extrusionOk="0">
                <a:moveTo>
                  <a:pt x="13182" y="1675"/>
                </a:moveTo>
                <a:lnTo>
                  <a:pt x="13182" y="19644"/>
                </a:lnTo>
                <a:cubicBezTo>
                  <a:pt x="13182" y="20285"/>
                  <a:pt x="12924" y="20802"/>
                  <a:pt x="12531" y="21195"/>
                </a:cubicBezTo>
                <a:cubicBezTo>
                  <a:pt x="12148" y="21578"/>
                  <a:pt x="11631" y="21712"/>
                  <a:pt x="11115" y="21712"/>
                </a:cubicBezTo>
                <a:lnTo>
                  <a:pt x="3743" y="21712"/>
                </a:lnTo>
                <a:cubicBezTo>
                  <a:pt x="3102" y="21712"/>
                  <a:pt x="2585" y="21578"/>
                  <a:pt x="2192" y="21195"/>
                </a:cubicBezTo>
                <a:cubicBezTo>
                  <a:pt x="1809" y="20802"/>
                  <a:pt x="1675" y="20285"/>
                  <a:pt x="1675" y="19644"/>
                </a:cubicBezTo>
                <a:lnTo>
                  <a:pt x="1675" y="1675"/>
                </a:lnTo>
                <a:close/>
                <a:moveTo>
                  <a:pt x="775" y="0"/>
                </a:moveTo>
                <a:cubicBezTo>
                  <a:pt x="641" y="0"/>
                  <a:pt x="383" y="124"/>
                  <a:pt x="259" y="259"/>
                </a:cubicBezTo>
                <a:cubicBezTo>
                  <a:pt x="124" y="383"/>
                  <a:pt x="0" y="641"/>
                  <a:pt x="0" y="776"/>
                </a:cubicBezTo>
                <a:lnTo>
                  <a:pt x="0" y="19644"/>
                </a:lnTo>
                <a:cubicBezTo>
                  <a:pt x="0" y="20678"/>
                  <a:pt x="383" y="21578"/>
                  <a:pt x="1158" y="22229"/>
                </a:cubicBezTo>
                <a:cubicBezTo>
                  <a:pt x="1809" y="22870"/>
                  <a:pt x="2709" y="23387"/>
                  <a:pt x="3743" y="23387"/>
                </a:cubicBezTo>
                <a:lnTo>
                  <a:pt x="11115" y="23387"/>
                </a:lnTo>
                <a:cubicBezTo>
                  <a:pt x="12148" y="23387"/>
                  <a:pt x="13048" y="22870"/>
                  <a:pt x="13699" y="22229"/>
                </a:cubicBezTo>
                <a:cubicBezTo>
                  <a:pt x="14340" y="21578"/>
                  <a:pt x="14733" y="20678"/>
                  <a:pt x="14733" y="19644"/>
                </a:cubicBezTo>
                <a:lnTo>
                  <a:pt x="14733" y="776"/>
                </a:lnTo>
                <a:cubicBezTo>
                  <a:pt x="14733" y="641"/>
                  <a:pt x="14733" y="383"/>
                  <a:pt x="14599" y="259"/>
                </a:cubicBezTo>
                <a:cubicBezTo>
                  <a:pt x="14340" y="124"/>
                  <a:pt x="14216" y="0"/>
                  <a:pt x="139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57"/>
          <p:cNvSpPr/>
          <p:nvPr/>
        </p:nvSpPr>
        <p:spPr>
          <a:xfrm>
            <a:off x="6055372" y="4113678"/>
            <a:ext cx="45887" cy="16177"/>
          </a:xfrm>
          <a:custGeom>
            <a:avLst/>
            <a:gdLst/>
            <a:ahLst/>
            <a:cxnLst/>
            <a:rect l="l" t="t" r="r" b="b"/>
            <a:pathLst>
              <a:path w="2204" h="777" extrusionOk="0">
                <a:moveTo>
                  <a:pt x="394" y="1"/>
                </a:moveTo>
                <a:cubicBezTo>
                  <a:pt x="135" y="1"/>
                  <a:pt x="1" y="125"/>
                  <a:pt x="1" y="383"/>
                </a:cubicBezTo>
                <a:cubicBezTo>
                  <a:pt x="1" y="518"/>
                  <a:pt x="135" y="776"/>
                  <a:pt x="394" y="776"/>
                </a:cubicBezTo>
                <a:lnTo>
                  <a:pt x="1810" y="776"/>
                </a:lnTo>
                <a:cubicBezTo>
                  <a:pt x="2069" y="776"/>
                  <a:pt x="2203" y="518"/>
                  <a:pt x="2203" y="383"/>
                </a:cubicBezTo>
                <a:cubicBezTo>
                  <a:pt x="2203" y="125"/>
                  <a:pt x="2069" y="1"/>
                  <a:pt x="18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57"/>
          <p:cNvSpPr/>
          <p:nvPr/>
        </p:nvSpPr>
        <p:spPr>
          <a:xfrm>
            <a:off x="6055372" y="4162126"/>
            <a:ext cx="45887" cy="16156"/>
          </a:xfrm>
          <a:custGeom>
            <a:avLst/>
            <a:gdLst/>
            <a:ahLst/>
            <a:cxnLst/>
            <a:rect l="l" t="t" r="r" b="b"/>
            <a:pathLst>
              <a:path w="2204" h="776" extrusionOk="0">
                <a:moveTo>
                  <a:pt x="394" y="0"/>
                </a:moveTo>
                <a:cubicBezTo>
                  <a:pt x="135" y="0"/>
                  <a:pt x="1" y="259"/>
                  <a:pt x="1" y="383"/>
                </a:cubicBezTo>
                <a:cubicBezTo>
                  <a:pt x="1" y="641"/>
                  <a:pt x="135" y="776"/>
                  <a:pt x="394" y="776"/>
                </a:cubicBezTo>
                <a:lnTo>
                  <a:pt x="1810" y="776"/>
                </a:lnTo>
                <a:cubicBezTo>
                  <a:pt x="2069" y="776"/>
                  <a:pt x="2203" y="641"/>
                  <a:pt x="2203" y="383"/>
                </a:cubicBezTo>
                <a:cubicBezTo>
                  <a:pt x="2203" y="259"/>
                  <a:pt x="2069" y="0"/>
                  <a:pt x="18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57"/>
          <p:cNvSpPr/>
          <p:nvPr/>
        </p:nvSpPr>
        <p:spPr>
          <a:xfrm>
            <a:off x="6055372" y="4213135"/>
            <a:ext cx="45887" cy="16156"/>
          </a:xfrm>
          <a:custGeom>
            <a:avLst/>
            <a:gdLst/>
            <a:ahLst/>
            <a:cxnLst/>
            <a:rect l="l" t="t" r="r" b="b"/>
            <a:pathLst>
              <a:path w="2204" h="776" extrusionOk="0">
                <a:moveTo>
                  <a:pt x="394" y="0"/>
                </a:moveTo>
                <a:cubicBezTo>
                  <a:pt x="135" y="0"/>
                  <a:pt x="1" y="135"/>
                  <a:pt x="1" y="393"/>
                </a:cubicBezTo>
                <a:cubicBezTo>
                  <a:pt x="1" y="652"/>
                  <a:pt x="135" y="776"/>
                  <a:pt x="394" y="776"/>
                </a:cubicBezTo>
                <a:lnTo>
                  <a:pt x="1810" y="776"/>
                </a:lnTo>
                <a:cubicBezTo>
                  <a:pt x="2069" y="776"/>
                  <a:pt x="2203" y="652"/>
                  <a:pt x="2203" y="393"/>
                </a:cubicBezTo>
                <a:cubicBezTo>
                  <a:pt x="2203" y="135"/>
                  <a:pt x="2069" y="0"/>
                  <a:pt x="18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8" name="Google Shape;938;p57"/>
          <p:cNvSpPr/>
          <p:nvPr/>
        </p:nvSpPr>
        <p:spPr>
          <a:xfrm>
            <a:off x="6055372" y="4264373"/>
            <a:ext cx="45887" cy="16156"/>
          </a:xfrm>
          <a:custGeom>
            <a:avLst/>
            <a:gdLst/>
            <a:ahLst/>
            <a:cxnLst/>
            <a:rect l="l" t="t" r="r" b="b"/>
            <a:pathLst>
              <a:path w="2204" h="776" extrusionOk="0">
                <a:moveTo>
                  <a:pt x="394" y="0"/>
                </a:moveTo>
                <a:cubicBezTo>
                  <a:pt x="135" y="0"/>
                  <a:pt x="1" y="124"/>
                  <a:pt x="1" y="383"/>
                </a:cubicBezTo>
                <a:cubicBezTo>
                  <a:pt x="1" y="517"/>
                  <a:pt x="135" y="776"/>
                  <a:pt x="394" y="776"/>
                </a:cubicBezTo>
                <a:lnTo>
                  <a:pt x="1810" y="776"/>
                </a:lnTo>
                <a:cubicBezTo>
                  <a:pt x="2069" y="776"/>
                  <a:pt x="2203" y="517"/>
                  <a:pt x="2203" y="383"/>
                </a:cubicBezTo>
                <a:cubicBezTo>
                  <a:pt x="2203" y="124"/>
                  <a:pt x="2069" y="0"/>
                  <a:pt x="18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57"/>
          <p:cNvSpPr/>
          <p:nvPr/>
        </p:nvSpPr>
        <p:spPr>
          <a:xfrm>
            <a:off x="6055372" y="4312800"/>
            <a:ext cx="45887" cy="18738"/>
          </a:xfrm>
          <a:custGeom>
            <a:avLst/>
            <a:gdLst/>
            <a:ahLst/>
            <a:cxnLst/>
            <a:rect l="l" t="t" r="r" b="b"/>
            <a:pathLst>
              <a:path w="2204" h="900" extrusionOk="0">
                <a:moveTo>
                  <a:pt x="394" y="0"/>
                </a:moveTo>
                <a:cubicBezTo>
                  <a:pt x="135" y="0"/>
                  <a:pt x="1" y="259"/>
                  <a:pt x="1" y="383"/>
                </a:cubicBezTo>
                <a:cubicBezTo>
                  <a:pt x="1" y="641"/>
                  <a:pt x="135" y="900"/>
                  <a:pt x="394" y="900"/>
                </a:cubicBezTo>
                <a:lnTo>
                  <a:pt x="1810" y="900"/>
                </a:lnTo>
                <a:cubicBezTo>
                  <a:pt x="2069" y="900"/>
                  <a:pt x="2203" y="641"/>
                  <a:pt x="2203" y="383"/>
                </a:cubicBezTo>
                <a:cubicBezTo>
                  <a:pt x="2203" y="259"/>
                  <a:pt x="2069" y="0"/>
                  <a:pt x="181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57"/>
          <p:cNvSpPr/>
          <p:nvPr/>
        </p:nvSpPr>
        <p:spPr>
          <a:xfrm>
            <a:off x="6055372" y="4363809"/>
            <a:ext cx="45887" cy="16177"/>
          </a:xfrm>
          <a:custGeom>
            <a:avLst/>
            <a:gdLst/>
            <a:ahLst/>
            <a:cxnLst/>
            <a:rect l="l" t="t" r="r" b="b"/>
            <a:pathLst>
              <a:path w="2204" h="777" extrusionOk="0">
                <a:moveTo>
                  <a:pt x="394" y="1"/>
                </a:moveTo>
                <a:cubicBezTo>
                  <a:pt x="135" y="1"/>
                  <a:pt x="1" y="135"/>
                  <a:pt x="1" y="394"/>
                </a:cubicBezTo>
                <a:cubicBezTo>
                  <a:pt x="1" y="652"/>
                  <a:pt x="135" y="776"/>
                  <a:pt x="394" y="776"/>
                </a:cubicBezTo>
                <a:lnTo>
                  <a:pt x="1810" y="776"/>
                </a:lnTo>
                <a:cubicBezTo>
                  <a:pt x="2069" y="776"/>
                  <a:pt x="2203" y="652"/>
                  <a:pt x="2203" y="394"/>
                </a:cubicBezTo>
                <a:cubicBezTo>
                  <a:pt x="2203" y="135"/>
                  <a:pt x="2069" y="1"/>
                  <a:pt x="18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57"/>
          <p:cNvSpPr/>
          <p:nvPr/>
        </p:nvSpPr>
        <p:spPr>
          <a:xfrm>
            <a:off x="6547890" y="3879474"/>
            <a:ext cx="137141" cy="118612"/>
          </a:xfrm>
          <a:custGeom>
            <a:avLst/>
            <a:gdLst/>
            <a:ahLst/>
            <a:cxnLst/>
            <a:rect l="l" t="t" r="r" b="b"/>
            <a:pathLst>
              <a:path w="6587" h="5697" extrusionOk="0">
                <a:moveTo>
                  <a:pt x="1" y="1"/>
                </a:moveTo>
                <a:lnTo>
                  <a:pt x="1" y="3496"/>
                </a:lnTo>
                <a:cubicBezTo>
                  <a:pt x="1" y="4137"/>
                  <a:pt x="259" y="4654"/>
                  <a:pt x="776" y="4912"/>
                </a:cubicBezTo>
                <a:lnTo>
                  <a:pt x="1676" y="5170"/>
                </a:lnTo>
                <a:lnTo>
                  <a:pt x="2585" y="5563"/>
                </a:lnTo>
                <a:cubicBezTo>
                  <a:pt x="2767" y="5654"/>
                  <a:pt x="2949" y="5697"/>
                  <a:pt x="3125" y="5697"/>
                </a:cubicBezTo>
                <a:cubicBezTo>
                  <a:pt x="3449" y="5697"/>
                  <a:pt x="3754" y="5553"/>
                  <a:pt x="4002" y="5305"/>
                </a:cubicBezTo>
                <a:lnTo>
                  <a:pt x="6587" y="2844"/>
                </a:lnTo>
                <a:lnTo>
                  <a:pt x="1" y="1"/>
                </a:ln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57"/>
          <p:cNvSpPr/>
          <p:nvPr/>
        </p:nvSpPr>
        <p:spPr>
          <a:xfrm>
            <a:off x="6728066" y="3750327"/>
            <a:ext cx="153506" cy="508674"/>
          </a:xfrm>
          <a:custGeom>
            <a:avLst/>
            <a:gdLst/>
            <a:ahLst/>
            <a:cxnLst/>
            <a:rect l="l" t="t" r="r" b="b"/>
            <a:pathLst>
              <a:path w="7373" h="24432" extrusionOk="0">
                <a:moveTo>
                  <a:pt x="4012" y="1"/>
                </a:moveTo>
                <a:lnTo>
                  <a:pt x="135" y="2720"/>
                </a:lnTo>
                <a:lnTo>
                  <a:pt x="135" y="2844"/>
                </a:lnTo>
                <a:cubicBezTo>
                  <a:pt x="259" y="2978"/>
                  <a:pt x="910" y="4012"/>
                  <a:pt x="1551" y="5563"/>
                </a:cubicBezTo>
                <a:cubicBezTo>
                  <a:pt x="2068" y="7114"/>
                  <a:pt x="2585" y="9306"/>
                  <a:pt x="2585" y="11890"/>
                </a:cubicBezTo>
                <a:cubicBezTo>
                  <a:pt x="2585" y="13441"/>
                  <a:pt x="2461" y="14992"/>
                  <a:pt x="2068" y="16677"/>
                </a:cubicBezTo>
                <a:cubicBezTo>
                  <a:pt x="1686" y="18487"/>
                  <a:pt x="1034" y="20296"/>
                  <a:pt x="0" y="22364"/>
                </a:cubicBezTo>
                <a:lnTo>
                  <a:pt x="4136" y="24432"/>
                </a:lnTo>
                <a:cubicBezTo>
                  <a:pt x="5428" y="22105"/>
                  <a:pt x="6204" y="19903"/>
                  <a:pt x="6721" y="17835"/>
                </a:cubicBezTo>
                <a:cubicBezTo>
                  <a:pt x="7238" y="15768"/>
                  <a:pt x="7372" y="13700"/>
                  <a:pt x="7372" y="11890"/>
                </a:cubicBezTo>
                <a:cubicBezTo>
                  <a:pt x="7372" y="8272"/>
                  <a:pt x="6597" y="5304"/>
                  <a:pt x="5687" y="3361"/>
                </a:cubicBezTo>
                <a:cubicBezTo>
                  <a:pt x="4911" y="1293"/>
                  <a:pt x="4136" y="135"/>
                  <a:pt x="401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57"/>
          <p:cNvSpPr/>
          <p:nvPr/>
        </p:nvSpPr>
        <p:spPr>
          <a:xfrm>
            <a:off x="6547890" y="3399156"/>
            <a:ext cx="344446" cy="539550"/>
          </a:xfrm>
          <a:custGeom>
            <a:avLst/>
            <a:gdLst/>
            <a:ahLst/>
            <a:cxnLst/>
            <a:rect l="l" t="t" r="r" b="b"/>
            <a:pathLst>
              <a:path w="16544" h="25915" extrusionOk="0">
                <a:moveTo>
                  <a:pt x="11478" y="1"/>
                </a:moveTo>
                <a:cubicBezTo>
                  <a:pt x="10622" y="1"/>
                  <a:pt x="9846" y="506"/>
                  <a:pt x="9564" y="1359"/>
                </a:cubicBezTo>
                <a:lnTo>
                  <a:pt x="1" y="23071"/>
                </a:lnTo>
                <a:lnTo>
                  <a:pt x="6587" y="25914"/>
                </a:lnTo>
                <a:lnTo>
                  <a:pt x="16150" y="4202"/>
                </a:lnTo>
                <a:cubicBezTo>
                  <a:pt x="16543" y="3168"/>
                  <a:pt x="16026" y="1752"/>
                  <a:pt x="14992" y="1359"/>
                </a:cubicBezTo>
                <a:lnTo>
                  <a:pt x="12407" y="201"/>
                </a:lnTo>
                <a:cubicBezTo>
                  <a:pt x="12100" y="65"/>
                  <a:pt x="11784" y="1"/>
                  <a:pt x="11478" y="1"/>
                </a:cubicBez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57"/>
          <p:cNvSpPr/>
          <p:nvPr/>
        </p:nvSpPr>
        <p:spPr>
          <a:xfrm>
            <a:off x="6733438" y="3387185"/>
            <a:ext cx="166851" cy="113032"/>
          </a:xfrm>
          <a:custGeom>
            <a:avLst/>
            <a:gdLst/>
            <a:ahLst/>
            <a:cxnLst/>
            <a:rect l="l" t="t" r="r" b="b"/>
            <a:pathLst>
              <a:path w="8014" h="5429" extrusionOk="0">
                <a:moveTo>
                  <a:pt x="2586" y="1"/>
                </a:moveTo>
                <a:cubicBezTo>
                  <a:pt x="1552" y="1"/>
                  <a:pt x="518" y="642"/>
                  <a:pt x="1" y="1676"/>
                </a:cubicBezTo>
                <a:lnTo>
                  <a:pt x="1" y="2192"/>
                </a:lnTo>
                <a:cubicBezTo>
                  <a:pt x="135" y="2327"/>
                  <a:pt x="259" y="2451"/>
                  <a:pt x="394" y="2451"/>
                </a:cubicBezTo>
                <a:lnTo>
                  <a:pt x="6980" y="5429"/>
                </a:lnTo>
                <a:lnTo>
                  <a:pt x="7238" y="5429"/>
                </a:lnTo>
                <a:cubicBezTo>
                  <a:pt x="7373" y="5429"/>
                  <a:pt x="7631" y="5294"/>
                  <a:pt x="7755" y="5036"/>
                </a:cubicBezTo>
                <a:cubicBezTo>
                  <a:pt x="8014" y="4395"/>
                  <a:pt x="8014" y="3619"/>
                  <a:pt x="7755" y="2844"/>
                </a:cubicBezTo>
                <a:cubicBezTo>
                  <a:pt x="7497" y="2192"/>
                  <a:pt x="6980" y="1676"/>
                  <a:pt x="6339" y="1293"/>
                </a:cubicBezTo>
                <a:lnTo>
                  <a:pt x="3754" y="259"/>
                </a:lnTo>
                <a:cubicBezTo>
                  <a:pt x="3361" y="125"/>
                  <a:pt x="2978" y="1"/>
                  <a:pt x="258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57"/>
          <p:cNvSpPr/>
          <p:nvPr/>
        </p:nvSpPr>
        <p:spPr>
          <a:xfrm>
            <a:off x="6717302" y="3376421"/>
            <a:ext cx="204515" cy="137141"/>
          </a:xfrm>
          <a:custGeom>
            <a:avLst/>
            <a:gdLst/>
            <a:ahLst/>
            <a:cxnLst/>
            <a:rect l="l" t="t" r="r" b="b"/>
            <a:pathLst>
              <a:path w="9823" h="6587" extrusionOk="0">
                <a:moveTo>
                  <a:pt x="3361" y="1159"/>
                </a:moveTo>
                <a:cubicBezTo>
                  <a:pt x="3753" y="1159"/>
                  <a:pt x="4012" y="1159"/>
                  <a:pt x="4270" y="1293"/>
                </a:cubicBezTo>
                <a:lnTo>
                  <a:pt x="6855" y="2451"/>
                </a:lnTo>
                <a:cubicBezTo>
                  <a:pt x="7889" y="2844"/>
                  <a:pt x="8406" y="4260"/>
                  <a:pt x="8013" y="5294"/>
                </a:cubicBezTo>
                <a:lnTo>
                  <a:pt x="1427" y="2451"/>
                </a:lnTo>
                <a:cubicBezTo>
                  <a:pt x="1686" y="1676"/>
                  <a:pt x="2585" y="1159"/>
                  <a:pt x="3361" y="1159"/>
                </a:cubicBezTo>
                <a:close/>
                <a:moveTo>
                  <a:pt x="3361" y="1"/>
                </a:moveTo>
                <a:cubicBezTo>
                  <a:pt x="2068" y="1"/>
                  <a:pt x="776" y="776"/>
                  <a:pt x="259" y="1934"/>
                </a:cubicBezTo>
                <a:cubicBezTo>
                  <a:pt x="0" y="2585"/>
                  <a:pt x="259" y="3361"/>
                  <a:pt x="910" y="3619"/>
                </a:cubicBezTo>
                <a:lnTo>
                  <a:pt x="7496" y="6463"/>
                </a:lnTo>
                <a:cubicBezTo>
                  <a:pt x="7631" y="6463"/>
                  <a:pt x="7755" y="6587"/>
                  <a:pt x="8013" y="6587"/>
                </a:cubicBezTo>
                <a:cubicBezTo>
                  <a:pt x="8148" y="6587"/>
                  <a:pt x="8272" y="6463"/>
                  <a:pt x="8406" y="6463"/>
                </a:cubicBezTo>
                <a:cubicBezTo>
                  <a:pt x="8665" y="6328"/>
                  <a:pt x="8923" y="6070"/>
                  <a:pt x="9047" y="5811"/>
                </a:cubicBezTo>
                <a:cubicBezTo>
                  <a:pt x="9822" y="4136"/>
                  <a:pt x="9047" y="2068"/>
                  <a:pt x="7238" y="1293"/>
                </a:cubicBezTo>
                <a:lnTo>
                  <a:pt x="4787" y="259"/>
                </a:lnTo>
                <a:cubicBezTo>
                  <a:pt x="4270" y="1"/>
                  <a:pt x="3878" y="1"/>
                  <a:pt x="33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57"/>
          <p:cNvSpPr/>
          <p:nvPr/>
        </p:nvSpPr>
        <p:spPr>
          <a:xfrm>
            <a:off x="6658111" y="3667026"/>
            <a:ext cx="226043" cy="223232"/>
          </a:xfrm>
          <a:custGeom>
            <a:avLst/>
            <a:gdLst/>
            <a:ahLst/>
            <a:cxnLst/>
            <a:rect l="l" t="t" r="r" b="b"/>
            <a:pathLst>
              <a:path w="10857" h="10722" extrusionOk="0">
                <a:moveTo>
                  <a:pt x="5428" y="0"/>
                </a:moveTo>
                <a:cubicBezTo>
                  <a:pt x="2461" y="0"/>
                  <a:pt x="0" y="2327"/>
                  <a:pt x="0" y="5428"/>
                </a:cubicBezTo>
                <a:cubicBezTo>
                  <a:pt x="0" y="8396"/>
                  <a:pt x="2461" y="10722"/>
                  <a:pt x="5428" y="10722"/>
                </a:cubicBezTo>
                <a:cubicBezTo>
                  <a:pt x="8406" y="10722"/>
                  <a:pt x="10856" y="8396"/>
                  <a:pt x="10856" y="5428"/>
                </a:cubicBezTo>
                <a:cubicBezTo>
                  <a:pt x="10856" y="2327"/>
                  <a:pt x="8406" y="0"/>
                  <a:pt x="5428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57"/>
          <p:cNvSpPr/>
          <p:nvPr/>
        </p:nvSpPr>
        <p:spPr>
          <a:xfrm>
            <a:off x="6647347" y="3653452"/>
            <a:ext cx="250360" cy="250381"/>
          </a:xfrm>
          <a:custGeom>
            <a:avLst/>
            <a:gdLst/>
            <a:ahLst/>
            <a:cxnLst/>
            <a:rect l="l" t="t" r="r" b="b"/>
            <a:pathLst>
              <a:path w="12025" h="12026" extrusionOk="0">
                <a:moveTo>
                  <a:pt x="5945" y="1169"/>
                </a:moveTo>
                <a:cubicBezTo>
                  <a:pt x="8664" y="1169"/>
                  <a:pt x="10732" y="3361"/>
                  <a:pt x="10732" y="6080"/>
                </a:cubicBezTo>
                <a:cubicBezTo>
                  <a:pt x="10732" y="8665"/>
                  <a:pt x="8664" y="10857"/>
                  <a:pt x="5945" y="10857"/>
                </a:cubicBezTo>
                <a:cubicBezTo>
                  <a:pt x="3236" y="10857"/>
                  <a:pt x="1169" y="8665"/>
                  <a:pt x="1169" y="6080"/>
                </a:cubicBezTo>
                <a:cubicBezTo>
                  <a:pt x="1169" y="3361"/>
                  <a:pt x="3236" y="1169"/>
                  <a:pt x="5945" y="1169"/>
                </a:cubicBezTo>
                <a:close/>
                <a:moveTo>
                  <a:pt x="5945" y="1"/>
                </a:moveTo>
                <a:cubicBezTo>
                  <a:pt x="2585" y="1"/>
                  <a:pt x="0" y="2720"/>
                  <a:pt x="0" y="6080"/>
                </a:cubicBezTo>
                <a:cubicBezTo>
                  <a:pt x="0" y="9306"/>
                  <a:pt x="2585" y="12025"/>
                  <a:pt x="5945" y="12025"/>
                </a:cubicBezTo>
                <a:cubicBezTo>
                  <a:pt x="9305" y="12025"/>
                  <a:pt x="12025" y="9306"/>
                  <a:pt x="12025" y="6080"/>
                </a:cubicBezTo>
                <a:cubicBezTo>
                  <a:pt x="12025" y="2720"/>
                  <a:pt x="9305" y="1"/>
                  <a:pt x="594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57"/>
          <p:cNvSpPr/>
          <p:nvPr/>
        </p:nvSpPr>
        <p:spPr>
          <a:xfrm>
            <a:off x="6717302" y="3723428"/>
            <a:ext cx="107639" cy="110450"/>
          </a:xfrm>
          <a:custGeom>
            <a:avLst/>
            <a:gdLst/>
            <a:ahLst/>
            <a:cxnLst/>
            <a:rect l="l" t="t" r="r" b="b"/>
            <a:pathLst>
              <a:path w="5170" h="5305" extrusionOk="0">
                <a:moveTo>
                  <a:pt x="2585" y="0"/>
                </a:moveTo>
                <a:cubicBezTo>
                  <a:pt x="1169" y="0"/>
                  <a:pt x="0" y="1168"/>
                  <a:pt x="0" y="2719"/>
                </a:cubicBezTo>
                <a:cubicBezTo>
                  <a:pt x="0" y="4136"/>
                  <a:pt x="1169" y="5304"/>
                  <a:pt x="2585" y="5304"/>
                </a:cubicBezTo>
                <a:cubicBezTo>
                  <a:pt x="4012" y="5304"/>
                  <a:pt x="5170" y="4136"/>
                  <a:pt x="5170" y="2719"/>
                </a:cubicBezTo>
                <a:cubicBezTo>
                  <a:pt x="5170" y="1168"/>
                  <a:pt x="4012" y="0"/>
                  <a:pt x="258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57"/>
          <p:cNvSpPr/>
          <p:nvPr/>
        </p:nvSpPr>
        <p:spPr>
          <a:xfrm>
            <a:off x="6437461" y="4199789"/>
            <a:ext cx="454875" cy="177615"/>
          </a:xfrm>
          <a:custGeom>
            <a:avLst/>
            <a:gdLst/>
            <a:ahLst/>
            <a:cxnLst/>
            <a:rect l="l" t="t" r="r" b="b"/>
            <a:pathLst>
              <a:path w="21848" h="8531" extrusionOk="0">
                <a:moveTo>
                  <a:pt x="1" y="0"/>
                </a:moveTo>
                <a:lnTo>
                  <a:pt x="8530" y="8530"/>
                </a:lnTo>
                <a:lnTo>
                  <a:pt x="21847" y="8530"/>
                </a:lnTo>
                <a:lnTo>
                  <a:pt x="21847" y="2844"/>
                </a:lnTo>
                <a:cubicBezTo>
                  <a:pt x="21847" y="1293"/>
                  <a:pt x="20679" y="0"/>
                  <a:pt x="19004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57"/>
          <p:cNvSpPr/>
          <p:nvPr/>
        </p:nvSpPr>
        <p:spPr>
          <a:xfrm>
            <a:off x="6558654" y="4336910"/>
            <a:ext cx="349818" cy="118403"/>
          </a:xfrm>
          <a:custGeom>
            <a:avLst/>
            <a:gdLst/>
            <a:ahLst/>
            <a:cxnLst/>
            <a:rect l="l" t="t" r="r" b="b"/>
            <a:pathLst>
              <a:path w="16802" h="5687" extrusionOk="0">
                <a:moveTo>
                  <a:pt x="1934" y="0"/>
                </a:moveTo>
                <a:cubicBezTo>
                  <a:pt x="900" y="0"/>
                  <a:pt x="1" y="910"/>
                  <a:pt x="1" y="1944"/>
                </a:cubicBezTo>
                <a:lnTo>
                  <a:pt x="1" y="4911"/>
                </a:lnTo>
                <a:cubicBezTo>
                  <a:pt x="1" y="5304"/>
                  <a:pt x="383" y="5687"/>
                  <a:pt x="900" y="5687"/>
                </a:cubicBezTo>
                <a:lnTo>
                  <a:pt x="16026" y="5687"/>
                </a:lnTo>
                <a:cubicBezTo>
                  <a:pt x="16543" y="5687"/>
                  <a:pt x="16801" y="5304"/>
                  <a:pt x="16801" y="4911"/>
                </a:cubicBezTo>
                <a:lnTo>
                  <a:pt x="16801" y="776"/>
                </a:lnTo>
                <a:cubicBezTo>
                  <a:pt x="16801" y="393"/>
                  <a:pt x="16543" y="0"/>
                  <a:pt x="1602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57"/>
          <p:cNvSpPr/>
          <p:nvPr/>
        </p:nvSpPr>
        <p:spPr>
          <a:xfrm>
            <a:off x="6542519" y="4320754"/>
            <a:ext cx="384670" cy="150716"/>
          </a:xfrm>
          <a:custGeom>
            <a:avLst/>
            <a:gdLst/>
            <a:ahLst/>
            <a:cxnLst/>
            <a:rect l="l" t="t" r="r" b="b"/>
            <a:pathLst>
              <a:path w="18476" h="7239" extrusionOk="0">
                <a:moveTo>
                  <a:pt x="16801" y="1552"/>
                </a:moveTo>
                <a:lnTo>
                  <a:pt x="16801" y="5687"/>
                </a:lnTo>
                <a:lnTo>
                  <a:pt x="1675" y="5687"/>
                </a:lnTo>
                <a:lnTo>
                  <a:pt x="1675" y="2720"/>
                </a:lnTo>
                <a:cubicBezTo>
                  <a:pt x="1675" y="2069"/>
                  <a:pt x="2068" y="1552"/>
                  <a:pt x="2709" y="1552"/>
                </a:cubicBezTo>
                <a:close/>
                <a:moveTo>
                  <a:pt x="2709" y="1"/>
                </a:moveTo>
                <a:cubicBezTo>
                  <a:pt x="1158" y="1"/>
                  <a:pt x="0" y="1169"/>
                  <a:pt x="0" y="2720"/>
                </a:cubicBezTo>
                <a:lnTo>
                  <a:pt x="0" y="5687"/>
                </a:lnTo>
                <a:cubicBezTo>
                  <a:pt x="0" y="6463"/>
                  <a:pt x="776" y="7238"/>
                  <a:pt x="1675" y="7238"/>
                </a:cubicBezTo>
                <a:lnTo>
                  <a:pt x="16801" y="7238"/>
                </a:lnTo>
                <a:cubicBezTo>
                  <a:pt x="17701" y="7238"/>
                  <a:pt x="18476" y="6463"/>
                  <a:pt x="18476" y="5687"/>
                </a:cubicBezTo>
                <a:lnTo>
                  <a:pt x="18476" y="1552"/>
                </a:lnTo>
                <a:cubicBezTo>
                  <a:pt x="18476" y="776"/>
                  <a:pt x="17701" y="1"/>
                  <a:pt x="168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57"/>
          <p:cNvSpPr/>
          <p:nvPr/>
        </p:nvSpPr>
        <p:spPr>
          <a:xfrm>
            <a:off x="6781886" y="3405923"/>
            <a:ext cx="18946" cy="33541"/>
          </a:xfrm>
          <a:custGeom>
            <a:avLst/>
            <a:gdLst/>
            <a:ahLst/>
            <a:cxnLst/>
            <a:rect l="l" t="t" r="r" b="b"/>
            <a:pathLst>
              <a:path w="910" h="1611" extrusionOk="0">
                <a:moveTo>
                  <a:pt x="776" y="0"/>
                </a:moveTo>
                <a:cubicBezTo>
                  <a:pt x="651" y="0"/>
                  <a:pt x="517" y="0"/>
                  <a:pt x="517" y="135"/>
                </a:cubicBezTo>
                <a:lnTo>
                  <a:pt x="0" y="1292"/>
                </a:lnTo>
                <a:cubicBezTo>
                  <a:pt x="0" y="1427"/>
                  <a:pt x="0" y="1551"/>
                  <a:pt x="135" y="1551"/>
                </a:cubicBezTo>
                <a:cubicBezTo>
                  <a:pt x="176" y="1596"/>
                  <a:pt x="218" y="1611"/>
                  <a:pt x="257" y="1611"/>
                </a:cubicBezTo>
                <a:cubicBezTo>
                  <a:pt x="333" y="1611"/>
                  <a:pt x="393" y="1551"/>
                  <a:pt x="393" y="1551"/>
                </a:cubicBezTo>
                <a:lnTo>
                  <a:pt x="910" y="259"/>
                </a:lnTo>
                <a:cubicBezTo>
                  <a:pt x="910" y="259"/>
                  <a:pt x="910" y="135"/>
                  <a:pt x="776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57"/>
          <p:cNvSpPr/>
          <p:nvPr/>
        </p:nvSpPr>
        <p:spPr>
          <a:xfrm>
            <a:off x="6800811" y="3414105"/>
            <a:ext cx="21549" cy="33437"/>
          </a:xfrm>
          <a:custGeom>
            <a:avLst/>
            <a:gdLst/>
            <a:ahLst/>
            <a:cxnLst/>
            <a:rect l="l" t="t" r="r" b="b"/>
            <a:pathLst>
              <a:path w="1035" h="1606" extrusionOk="0">
                <a:moveTo>
                  <a:pt x="776" y="0"/>
                </a:moveTo>
                <a:cubicBezTo>
                  <a:pt x="776" y="0"/>
                  <a:pt x="642" y="124"/>
                  <a:pt x="518" y="124"/>
                </a:cubicBezTo>
                <a:lnTo>
                  <a:pt x="125" y="1292"/>
                </a:lnTo>
                <a:cubicBezTo>
                  <a:pt x="1" y="1416"/>
                  <a:pt x="125" y="1551"/>
                  <a:pt x="125" y="1551"/>
                </a:cubicBezTo>
                <a:cubicBezTo>
                  <a:pt x="170" y="1592"/>
                  <a:pt x="213" y="1606"/>
                  <a:pt x="252" y="1606"/>
                </a:cubicBezTo>
                <a:cubicBezTo>
                  <a:pt x="328" y="1606"/>
                  <a:pt x="383" y="1551"/>
                  <a:pt x="383" y="1551"/>
                </a:cubicBezTo>
                <a:lnTo>
                  <a:pt x="900" y="258"/>
                </a:lnTo>
                <a:cubicBezTo>
                  <a:pt x="1035" y="258"/>
                  <a:pt x="900" y="124"/>
                  <a:pt x="776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57"/>
          <p:cNvSpPr/>
          <p:nvPr/>
        </p:nvSpPr>
        <p:spPr>
          <a:xfrm>
            <a:off x="6822339" y="3423620"/>
            <a:ext cx="18759" cy="33541"/>
          </a:xfrm>
          <a:custGeom>
            <a:avLst/>
            <a:gdLst/>
            <a:ahLst/>
            <a:cxnLst/>
            <a:rect l="l" t="t" r="r" b="b"/>
            <a:pathLst>
              <a:path w="901" h="1611" extrusionOk="0">
                <a:moveTo>
                  <a:pt x="650" y="0"/>
                </a:moveTo>
                <a:cubicBezTo>
                  <a:pt x="573" y="0"/>
                  <a:pt x="518" y="60"/>
                  <a:pt x="518" y="60"/>
                </a:cubicBezTo>
                <a:lnTo>
                  <a:pt x="1" y="1352"/>
                </a:lnTo>
                <a:cubicBezTo>
                  <a:pt x="1" y="1352"/>
                  <a:pt x="1" y="1476"/>
                  <a:pt x="125" y="1611"/>
                </a:cubicBezTo>
                <a:cubicBezTo>
                  <a:pt x="125" y="1611"/>
                  <a:pt x="259" y="1476"/>
                  <a:pt x="383" y="1476"/>
                </a:cubicBezTo>
                <a:lnTo>
                  <a:pt x="900" y="318"/>
                </a:lnTo>
                <a:cubicBezTo>
                  <a:pt x="900" y="184"/>
                  <a:pt x="776" y="60"/>
                  <a:pt x="776" y="60"/>
                </a:cubicBezTo>
                <a:cubicBezTo>
                  <a:pt x="731" y="15"/>
                  <a:pt x="688" y="0"/>
                  <a:pt x="650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57"/>
          <p:cNvSpPr/>
          <p:nvPr/>
        </p:nvSpPr>
        <p:spPr>
          <a:xfrm>
            <a:off x="6841077" y="3431677"/>
            <a:ext cx="18967" cy="33458"/>
          </a:xfrm>
          <a:custGeom>
            <a:avLst/>
            <a:gdLst/>
            <a:ahLst/>
            <a:cxnLst/>
            <a:rect l="l" t="t" r="r" b="b"/>
            <a:pathLst>
              <a:path w="911" h="1607" extrusionOk="0">
                <a:moveTo>
                  <a:pt x="654" y="0"/>
                </a:moveTo>
                <a:cubicBezTo>
                  <a:pt x="577" y="0"/>
                  <a:pt x="517" y="55"/>
                  <a:pt x="517" y="55"/>
                </a:cubicBezTo>
                <a:lnTo>
                  <a:pt x="0" y="1348"/>
                </a:lnTo>
                <a:cubicBezTo>
                  <a:pt x="0" y="1348"/>
                  <a:pt x="0" y="1482"/>
                  <a:pt x="135" y="1606"/>
                </a:cubicBezTo>
                <a:cubicBezTo>
                  <a:pt x="259" y="1606"/>
                  <a:pt x="393" y="1606"/>
                  <a:pt x="393" y="1482"/>
                </a:cubicBezTo>
                <a:lnTo>
                  <a:pt x="910" y="314"/>
                </a:lnTo>
                <a:cubicBezTo>
                  <a:pt x="910" y="190"/>
                  <a:pt x="910" y="55"/>
                  <a:pt x="776" y="55"/>
                </a:cubicBezTo>
                <a:cubicBezTo>
                  <a:pt x="734" y="14"/>
                  <a:pt x="692" y="0"/>
                  <a:pt x="654" y="0"/>
                </a:cubicBezTo>
                <a:close/>
              </a:path>
            </a:pathLst>
          </a:custGeom>
          <a:solidFill>
            <a:srgbClr val="363D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57"/>
          <p:cNvSpPr/>
          <p:nvPr/>
        </p:nvSpPr>
        <p:spPr>
          <a:xfrm>
            <a:off x="6547890" y="3847203"/>
            <a:ext cx="126377" cy="57692"/>
          </a:xfrm>
          <a:custGeom>
            <a:avLst/>
            <a:gdLst/>
            <a:ahLst/>
            <a:cxnLst/>
            <a:rect l="l" t="t" r="r" b="b"/>
            <a:pathLst>
              <a:path w="6070" h="2771" extrusionOk="0">
                <a:moveTo>
                  <a:pt x="383" y="0"/>
                </a:moveTo>
                <a:cubicBezTo>
                  <a:pt x="259" y="0"/>
                  <a:pt x="125" y="0"/>
                  <a:pt x="125" y="135"/>
                </a:cubicBezTo>
                <a:cubicBezTo>
                  <a:pt x="1" y="259"/>
                  <a:pt x="125" y="393"/>
                  <a:pt x="259" y="393"/>
                </a:cubicBezTo>
                <a:lnTo>
                  <a:pt x="5811" y="2719"/>
                </a:lnTo>
                <a:cubicBezTo>
                  <a:pt x="5850" y="2755"/>
                  <a:pt x="5888" y="2770"/>
                  <a:pt x="5923" y="2770"/>
                </a:cubicBezTo>
                <a:cubicBezTo>
                  <a:pt x="6007" y="2770"/>
                  <a:pt x="6070" y="2680"/>
                  <a:pt x="6070" y="2585"/>
                </a:cubicBezTo>
                <a:cubicBezTo>
                  <a:pt x="6070" y="2585"/>
                  <a:pt x="6070" y="2461"/>
                  <a:pt x="5946" y="2326"/>
                </a:cubicBezTo>
                <a:lnTo>
                  <a:pt x="38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57"/>
          <p:cNvSpPr/>
          <p:nvPr/>
        </p:nvSpPr>
        <p:spPr>
          <a:xfrm>
            <a:off x="6141484" y="4404283"/>
            <a:ext cx="161459" cy="24130"/>
          </a:xfrm>
          <a:custGeom>
            <a:avLst/>
            <a:gdLst/>
            <a:ahLst/>
            <a:cxnLst/>
            <a:rect l="l" t="t" r="r" b="b"/>
            <a:pathLst>
              <a:path w="7755" h="1159" extrusionOk="0">
                <a:moveTo>
                  <a:pt x="517" y="1"/>
                </a:moveTo>
                <a:cubicBezTo>
                  <a:pt x="259" y="1"/>
                  <a:pt x="1" y="259"/>
                  <a:pt x="1" y="517"/>
                </a:cubicBezTo>
                <a:cubicBezTo>
                  <a:pt x="1" y="900"/>
                  <a:pt x="259" y="1158"/>
                  <a:pt x="517" y="1158"/>
                </a:cubicBezTo>
                <a:lnTo>
                  <a:pt x="7114" y="1158"/>
                </a:lnTo>
                <a:cubicBezTo>
                  <a:pt x="7496" y="1158"/>
                  <a:pt x="7755" y="900"/>
                  <a:pt x="7755" y="517"/>
                </a:cubicBezTo>
                <a:cubicBezTo>
                  <a:pt x="7755" y="259"/>
                  <a:pt x="7496" y="1"/>
                  <a:pt x="711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57"/>
          <p:cNvSpPr/>
          <p:nvPr/>
        </p:nvSpPr>
        <p:spPr>
          <a:xfrm>
            <a:off x="4346883" y="4385337"/>
            <a:ext cx="398245" cy="185798"/>
          </a:xfrm>
          <a:custGeom>
            <a:avLst/>
            <a:gdLst/>
            <a:ahLst/>
            <a:cxnLst/>
            <a:rect l="l" t="t" r="r" b="b"/>
            <a:pathLst>
              <a:path w="19128" h="8924" extrusionOk="0">
                <a:moveTo>
                  <a:pt x="15250" y="1"/>
                </a:moveTo>
                <a:lnTo>
                  <a:pt x="3877" y="135"/>
                </a:lnTo>
                <a:lnTo>
                  <a:pt x="775" y="6080"/>
                </a:lnTo>
                <a:cubicBezTo>
                  <a:pt x="0" y="7372"/>
                  <a:pt x="1034" y="8923"/>
                  <a:pt x="2450" y="8923"/>
                </a:cubicBezTo>
                <a:lnTo>
                  <a:pt x="16667" y="8923"/>
                </a:lnTo>
                <a:cubicBezTo>
                  <a:pt x="18217" y="8923"/>
                  <a:pt x="19127" y="7372"/>
                  <a:pt x="18476" y="6080"/>
                </a:cubicBezTo>
                <a:lnTo>
                  <a:pt x="1525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57"/>
          <p:cNvSpPr/>
          <p:nvPr/>
        </p:nvSpPr>
        <p:spPr>
          <a:xfrm>
            <a:off x="4344072" y="4016823"/>
            <a:ext cx="403637" cy="567657"/>
          </a:xfrm>
          <a:custGeom>
            <a:avLst/>
            <a:gdLst/>
            <a:ahLst/>
            <a:cxnLst/>
            <a:rect l="l" t="t" r="r" b="b"/>
            <a:pathLst>
              <a:path w="19387" h="27265" extrusionOk="0">
                <a:moveTo>
                  <a:pt x="11766" y="1158"/>
                </a:moveTo>
                <a:lnTo>
                  <a:pt x="11766" y="1293"/>
                </a:lnTo>
                <a:lnTo>
                  <a:pt x="11766" y="12014"/>
                </a:lnTo>
                <a:lnTo>
                  <a:pt x="18094" y="24038"/>
                </a:lnTo>
                <a:cubicBezTo>
                  <a:pt x="18228" y="24297"/>
                  <a:pt x="18228" y="24421"/>
                  <a:pt x="18228" y="24680"/>
                </a:cubicBezTo>
                <a:cubicBezTo>
                  <a:pt x="18228" y="25072"/>
                  <a:pt x="18094" y="25331"/>
                  <a:pt x="17835" y="25713"/>
                </a:cubicBezTo>
                <a:cubicBezTo>
                  <a:pt x="17711" y="25848"/>
                  <a:pt x="17577" y="25848"/>
                  <a:pt x="17453" y="25972"/>
                </a:cubicBezTo>
                <a:cubicBezTo>
                  <a:pt x="17194" y="26106"/>
                  <a:pt x="17060" y="26106"/>
                  <a:pt x="16802" y="26106"/>
                </a:cubicBezTo>
                <a:lnTo>
                  <a:pt x="2585" y="26106"/>
                </a:lnTo>
                <a:cubicBezTo>
                  <a:pt x="2461" y="26106"/>
                  <a:pt x="2203" y="26106"/>
                  <a:pt x="2068" y="25972"/>
                </a:cubicBezTo>
                <a:cubicBezTo>
                  <a:pt x="1810" y="25848"/>
                  <a:pt x="1551" y="25713"/>
                  <a:pt x="1427" y="25455"/>
                </a:cubicBezTo>
                <a:cubicBezTo>
                  <a:pt x="1293" y="25196"/>
                  <a:pt x="1293" y="24938"/>
                  <a:pt x="1293" y="24680"/>
                </a:cubicBezTo>
                <a:cubicBezTo>
                  <a:pt x="1293" y="24421"/>
                  <a:pt x="1293" y="24297"/>
                  <a:pt x="1427" y="24038"/>
                </a:cubicBezTo>
                <a:lnTo>
                  <a:pt x="7755" y="12014"/>
                </a:lnTo>
                <a:lnTo>
                  <a:pt x="7755" y="1293"/>
                </a:lnTo>
                <a:lnTo>
                  <a:pt x="7755" y="1158"/>
                </a:lnTo>
                <a:close/>
                <a:moveTo>
                  <a:pt x="7755" y="0"/>
                </a:moveTo>
                <a:cubicBezTo>
                  <a:pt x="7496" y="0"/>
                  <a:pt x="7114" y="124"/>
                  <a:pt x="6855" y="383"/>
                </a:cubicBezTo>
                <a:cubicBezTo>
                  <a:pt x="6597" y="641"/>
                  <a:pt x="6463" y="900"/>
                  <a:pt x="6463" y="1293"/>
                </a:cubicBezTo>
                <a:lnTo>
                  <a:pt x="6463" y="11756"/>
                </a:lnTo>
                <a:lnTo>
                  <a:pt x="394" y="23522"/>
                </a:lnTo>
                <a:cubicBezTo>
                  <a:pt x="135" y="23904"/>
                  <a:pt x="1" y="24297"/>
                  <a:pt x="1" y="24680"/>
                </a:cubicBezTo>
                <a:cubicBezTo>
                  <a:pt x="1" y="25331"/>
                  <a:pt x="259" y="25972"/>
                  <a:pt x="776" y="26489"/>
                </a:cubicBezTo>
                <a:cubicBezTo>
                  <a:pt x="1035" y="26747"/>
                  <a:pt x="1293" y="26882"/>
                  <a:pt x="1551" y="27006"/>
                </a:cubicBezTo>
                <a:cubicBezTo>
                  <a:pt x="1944" y="27140"/>
                  <a:pt x="2327" y="27264"/>
                  <a:pt x="2585" y="27264"/>
                </a:cubicBezTo>
                <a:lnTo>
                  <a:pt x="16802" y="27264"/>
                </a:lnTo>
                <a:cubicBezTo>
                  <a:pt x="17194" y="27264"/>
                  <a:pt x="17577" y="27140"/>
                  <a:pt x="17835" y="27006"/>
                </a:cubicBezTo>
                <a:cubicBezTo>
                  <a:pt x="18352" y="26882"/>
                  <a:pt x="18745" y="26489"/>
                  <a:pt x="19004" y="26106"/>
                </a:cubicBezTo>
                <a:cubicBezTo>
                  <a:pt x="19262" y="25713"/>
                  <a:pt x="19386" y="25196"/>
                  <a:pt x="19386" y="24680"/>
                </a:cubicBezTo>
                <a:cubicBezTo>
                  <a:pt x="19386" y="24297"/>
                  <a:pt x="19386" y="23904"/>
                  <a:pt x="19128" y="23522"/>
                </a:cubicBezTo>
                <a:lnTo>
                  <a:pt x="12924" y="11756"/>
                </a:lnTo>
                <a:lnTo>
                  <a:pt x="12924" y="1293"/>
                </a:lnTo>
                <a:cubicBezTo>
                  <a:pt x="12924" y="900"/>
                  <a:pt x="12800" y="641"/>
                  <a:pt x="12542" y="383"/>
                </a:cubicBezTo>
                <a:cubicBezTo>
                  <a:pt x="12283" y="124"/>
                  <a:pt x="12025" y="0"/>
                  <a:pt x="116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57"/>
          <p:cNvSpPr/>
          <p:nvPr/>
        </p:nvSpPr>
        <p:spPr>
          <a:xfrm>
            <a:off x="4443738" y="4441947"/>
            <a:ext cx="43077" cy="43077"/>
          </a:xfrm>
          <a:custGeom>
            <a:avLst/>
            <a:gdLst/>
            <a:ahLst/>
            <a:cxnLst/>
            <a:rect l="l" t="t" r="r" b="b"/>
            <a:pathLst>
              <a:path w="2069" h="2069" extrusionOk="0">
                <a:moveTo>
                  <a:pt x="1035" y="1"/>
                </a:moveTo>
                <a:cubicBezTo>
                  <a:pt x="518" y="1"/>
                  <a:pt x="1" y="383"/>
                  <a:pt x="1" y="1035"/>
                </a:cubicBezTo>
                <a:cubicBezTo>
                  <a:pt x="1" y="1552"/>
                  <a:pt x="518" y="2069"/>
                  <a:pt x="1035" y="2069"/>
                </a:cubicBezTo>
                <a:cubicBezTo>
                  <a:pt x="1676" y="2069"/>
                  <a:pt x="2068" y="1552"/>
                  <a:pt x="2068" y="1035"/>
                </a:cubicBezTo>
                <a:cubicBezTo>
                  <a:pt x="2068" y="383"/>
                  <a:pt x="1676" y="1"/>
                  <a:pt x="103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57"/>
          <p:cNvSpPr/>
          <p:nvPr/>
        </p:nvSpPr>
        <p:spPr>
          <a:xfrm>
            <a:off x="4500139" y="4485003"/>
            <a:ext cx="59212" cy="59212"/>
          </a:xfrm>
          <a:custGeom>
            <a:avLst/>
            <a:gdLst/>
            <a:ahLst/>
            <a:cxnLst/>
            <a:rect l="l" t="t" r="r" b="b"/>
            <a:pathLst>
              <a:path w="2844" h="2844" extrusionOk="0">
                <a:moveTo>
                  <a:pt x="1427" y="1"/>
                </a:moveTo>
                <a:cubicBezTo>
                  <a:pt x="652" y="1"/>
                  <a:pt x="0" y="642"/>
                  <a:pt x="0" y="1417"/>
                </a:cubicBezTo>
                <a:cubicBezTo>
                  <a:pt x="0" y="2193"/>
                  <a:pt x="652" y="2844"/>
                  <a:pt x="1427" y="2844"/>
                </a:cubicBezTo>
                <a:cubicBezTo>
                  <a:pt x="2203" y="2844"/>
                  <a:pt x="2844" y="2193"/>
                  <a:pt x="2844" y="1417"/>
                </a:cubicBezTo>
                <a:cubicBezTo>
                  <a:pt x="2844" y="642"/>
                  <a:pt x="2203" y="1"/>
                  <a:pt x="142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57"/>
          <p:cNvSpPr/>
          <p:nvPr/>
        </p:nvSpPr>
        <p:spPr>
          <a:xfrm>
            <a:off x="4516275" y="4431183"/>
            <a:ext cx="16177" cy="18759"/>
          </a:xfrm>
          <a:custGeom>
            <a:avLst/>
            <a:gdLst/>
            <a:ahLst/>
            <a:cxnLst/>
            <a:rect l="l" t="t" r="r" b="b"/>
            <a:pathLst>
              <a:path w="777" h="901" extrusionOk="0">
                <a:moveTo>
                  <a:pt x="394" y="1"/>
                </a:moveTo>
                <a:cubicBezTo>
                  <a:pt x="135" y="1"/>
                  <a:pt x="1" y="259"/>
                  <a:pt x="1" y="518"/>
                </a:cubicBezTo>
                <a:cubicBezTo>
                  <a:pt x="1" y="776"/>
                  <a:pt x="135" y="900"/>
                  <a:pt x="394" y="900"/>
                </a:cubicBezTo>
                <a:cubicBezTo>
                  <a:pt x="652" y="900"/>
                  <a:pt x="776" y="776"/>
                  <a:pt x="776" y="518"/>
                </a:cubicBezTo>
                <a:cubicBezTo>
                  <a:pt x="776" y="259"/>
                  <a:pt x="652" y="1"/>
                  <a:pt x="39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57"/>
          <p:cNvSpPr/>
          <p:nvPr/>
        </p:nvSpPr>
        <p:spPr>
          <a:xfrm>
            <a:off x="4443738" y="4511923"/>
            <a:ext cx="26920" cy="26920"/>
          </a:xfrm>
          <a:custGeom>
            <a:avLst/>
            <a:gdLst/>
            <a:ahLst/>
            <a:cxnLst/>
            <a:rect l="l" t="t" r="r" b="b"/>
            <a:pathLst>
              <a:path w="1293" h="1293" extrusionOk="0">
                <a:moveTo>
                  <a:pt x="642" y="0"/>
                </a:moveTo>
                <a:cubicBezTo>
                  <a:pt x="259" y="0"/>
                  <a:pt x="1" y="258"/>
                  <a:pt x="1" y="641"/>
                </a:cubicBezTo>
                <a:cubicBezTo>
                  <a:pt x="1" y="1034"/>
                  <a:pt x="259" y="1292"/>
                  <a:pt x="642" y="1292"/>
                </a:cubicBezTo>
                <a:cubicBezTo>
                  <a:pt x="1035" y="1292"/>
                  <a:pt x="1293" y="1034"/>
                  <a:pt x="1293" y="641"/>
                </a:cubicBezTo>
                <a:cubicBezTo>
                  <a:pt x="1293" y="258"/>
                  <a:pt x="1035" y="0"/>
                  <a:pt x="6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57"/>
          <p:cNvSpPr/>
          <p:nvPr/>
        </p:nvSpPr>
        <p:spPr>
          <a:xfrm>
            <a:off x="4478611" y="4065251"/>
            <a:ext cx="80740" cy="24130"/>
          </a:xfrm>
          <a:custGeom>
            <a:avLst/>
            <a:gdLst/>
            <a:ahLst/>
            <a:cxnLst/>
            <a:rect l="l" t="t" r="r" b="b"/>
            <a:pathLst>
              <a:path w="3878" h="1159" extrusionOk="0">
                <a:moveTo>
                  <a:pt x="652" y="1"/>
                </a:moveTo>
                <a:cubicBezTo>
                  <a:pt x="259" y="1"/>
                  <a:pt x="1" y="259"/>
                  <a:pt x="1" y="517"/>
                </a:cubicBezTo>
                <a:cubicBezTo>
                  <a:pt x="1" y="900"/>
                  <a:pt x="259" y="1159"/>
                  <a:pt x="652" y="1159"/>
                </a:cubicBezTo>
                <a:lnTo>
                  <a:pt x="3237" y="1159"/>
                </a:lnTo>
                <a:cubicBezTo>
                  <a:pt x="3619" y="1159"/>
                  <a:pt x="3878" y="900"/>
                  <a:pt x="3878" y="517"/>
                </a:cubicBezTo>
                <a:cubicBezTo>
                  <a:pt x="3878" y="259"/>
                  <a:pt x="3619" y="1"/>
                  <a:pt x="323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57"/>
          <p:cNvSpPr/>
          <p:nvPr/>
        </p:nvSpPr>
        <p:spPr>
          <a:xfrm>
            <a:off x="3978140" y="2125118"/>
            <a:ext cx="317526" cy="317526"/>
          </a:xfrm>
          <a:custGeom>
            <a:avLst/>
            <a:gdLst/>
            <a:ahLst/>
            <a:cxnLst/>
            <a:rect l="l" t="t" r="r" b="b"/>
            <a:pathLst>
              <a:path w="15251" h="15251" extrusionOk="0">
                <a:moveTo>
                  <a:pt x="7630" y="1"/>
                </a:moveTo>
                <a:cubicBezTo>
                  <a:pt x="3495" y="1"/>
                  <a:pt x="0" y="3361"/>
                  <a:pt x="0" y="7631"/>
                </a:cubicBezTo>
                <a:cubicBezTo>
                  <a:pt x="0" y="11767"/>
                  <a:pt x="3495" y="15251"/>
                  <a:pt x="7630" y="15251"/>
                </a:cubicBezTo>
                <a:cubicBezTo>
                  <a:pt x="11890" y="15251"/>
                  <a:pt x="15250" y="11767"/>
                  <a:pt x="15250" y="7631"/>
                </a:cubicBezTo>
                <a:cubicBezTo>
                  <a:pt x="15250" y="3361"/>
                  <a:pt x="11890" y="1"/>
                  <a:pt x="763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57"/>
          <p:cNvSpPr/>
          <p:nvPr/>
        </p:nvSpPr>
        <p:spPr>
          <a:xfrm>
            <a:off x="4742296" y="2262468"/>
            <a:ext cx="349818" cy="349818"/>
          </a:xfrm>
          <a:custGeom>
            <a:avLst/>
            <a:gdLst/>
            <a:ahLst/>
            <a:cxnLst/>
            <a:rect l="l" t="t" r="r" b="b"/>
            <a:pathLst>
              <a:path w="16802" h="16802" extrusionOk="0">
                <a:moveTo>
                  <a:pt x="8406" y="0"/>
                </a:moveTo>
                <a:cubicBezTo>
                  <a:pt x="3754" y="0"/>
                  <a:pt x="1" y="3743"/>
                  <a:pt x="1" y="8396"/>
                </a:cubicBezTo>
                <a:cubicBezTo>
                  <a:pt x="1" y="13048"/>
                  <a:pt x="3754" y="16801"/>
                  <a:pt x="8406" y="16801"/>
                </a:cubicBezTo>
                <a:cubicBezTo>
                  <a:pt x="13059" y="16801"/>
                  <a:pt x="16802" y="13048"/>
                  <a:pt x="16802" y="8396"/>
                </a:cubicBezTo>
                <a:cubicBezTo>
                  <a:pt x="16802" y="3743"/>
                  <a:pt x="13059" y="0"/>
                  <a:pt x="840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57"/>
          <p:cNvSpPr/>
          <p:nvPr/>
        </p:nvSpPr>
        <p:spPr>
          <a:xfrm>
            <a:off x="4823016" y="3032016"/>
            <a:ext cx="185798" cy="185569"/>
          </a:xfrm>
          <a:custGeom>
            <a:avLst/>
            <a:gdLst/>
            <a:ahLst/>
            <a:cxnLst/>
            <a:rect l="l" t="t" r="r" b="b"/>
            <a:pathLst>
              <a:path w="8924" h="8913" extrusionOk="0">
                <a:moveTo>
                  <a:pt x="4529" y="0"/>
                </a:moveTo>
                <a:cubicBezTo>
                  <a:pt x="2069" y="0"/>
                  <a:pt x="1" y="1934"/>
                  <a:pt x="1" y="4394"/>
                </a:cubicBezTo>
                <a:cubicBezTo>
                  <a:pt x="1" y="6845"/>
                  <a:pt x="2069" y="8912"/>
                  <a:pt x="4529" y="8912"/>
                </a:cubicBezTo>
                <a:cubicBezTo>
                  <a:pt x="6980" y="8912"/>
                  <a:pt x="8924" y="6845"/>
                  <a:pt x="8924" y="4394"/>
                </a:cubicBezTo>
                <a:cubicBezTo>
                  <a:pt x="8924" y="1934"/>
                  <a:pt x="6980" y="0"/>
                  <a:pt x="45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57"/>
          <p:cNvSpPr/>
          <p:nvPr/>
        </p:nvSpPr>
        <p:spPr>
          <a:xfrm>
            <a:off x="4131625" y="3319811"/>
            <a:ext cx="161459" cy="161459"/>
          </a:xfrm>
          <a:custGeom>
            <a:avLst/>
            <a:gdLst/>
            <a:ahLst/>
            <a:cxnLst/>
            <a:rect l="l" t="t" r="r" b="b"/>
            <a:pathLst>
              <a:path w="7755" h="7755" extrusionOk="0">
                <a:moveTo>
                  <a:pt x="3877" y="1"/>
                </a:moveTo>
                <a:cubicBezTo>
                  <a:pt x="1675" y="1"/>
                  <a:pt x="0" y="1686"/>
                  <a:pt x="0" y="3878"/>
                </a:cubicBezTo>
                <a:cubicBezTo>
                  <a:pt x="0" y="5945"/>
                  <a:pt x="1675" y="7755"/>
                  <a:pt x="3877" y="7755"/>
                </a:cubicBezTo>
                <a:cubicBezTo>
                  <a:pt x="5945" y="7755"/>
                  <a:pt x="7754" y="5945"/>
                  <a:pt x="7754" y="3878"/>
                </a:cubicBezTo>
                <a:cubicBezTo>
                  <a:pt x="7754" y="1686"/>
                  <a:pt x="5945" y="1"/>
                  <a:pt x="387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57"/>
          <p:cNvSpPr/>
          <p:nvPr/>
        </p:nvSpPr>
        <p:spPr>
          <a:xfrm>
            <a:off x="3531468" y="2267839"/>
            <a:ext cx="201933" cy="201725"/>
          </a:xfrm>
          <a:custGeom>
            <a:avLst/>
            <a:gdLst/>
            <a:ahLst/>
            <a:cxnLst/>
            <a:rect l="l" t="t" r="r" b="b"/>
            <a:pathLst>
              <a:path w="9699" h="9689" extrusionOk="0">
                <a:moveTo>
                  <a:pt x="4912" y="1"/>
                </a:moveTo>
                <a:cubicBezTo>
                  <a:pt x="2203" y="1"/>
                  <a:pt x="1" y="2193"/>
                  <a:pt x="1" y="4777"/>
                </a:cubicBezTo>
                <a:cubicBezTo>
                  <a:pt x="1" y="7497"/>
                  <a:pt x="2203" y="9688"/>
                  <a:pt x="4912" y="9688"/>
                </a:cubicBezTo>
                <a:cubicBezTo>
                  <a:pt x="7497" y="9688"/>
                  <a:pt x="9699" y="7497"/>
                  <a:pt x="9699" y="4777"/>
                </a:cubicBezTo>
                <a:cubicBezTo>
                  <a:pt x="9699" y="2193"/>
                  <a:pt x="7497" y="1"/>
                  <a:pt x="49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7"/>
          <p:cNvSpPr/>
          <p:nvPr/>
        </p:nvSpPr>
        <p:spPr>
          <a:xfrm>
            <a:off x="3900211" y="2596108"/>
            <a:ext cx="158669" cy="161459"/>
          </a:xfrm>
          <a:custGeom>
            <a:avLst/>
            <a:gdLst/>
            <a:ahLst/>
            <a:cxnLst/>
            <a:rect l="l" t="t" r="r" b="b"/>
            <a:pathLst>
              <a:path w="7621" h="7755" extrusionOk="0">
                <a:moveTo>
                  <a:pt x="3743" y="1"/>
                </a:moveTo>
                <a:cubicBezTo>
                  <a:pt x="1675" y="1"/>
                  <a:pt x="1" y="1810"/>
                  <a:pt x="1" y="3878"/>
                </a:cubicBezTo>
                <a:cubicBezTo>
                  <a:pt x="1" y="5946"/>
                  <a:pt x="1675" y="7755"/>
                  <a:pt x="3743" y="7755"/>
                </a:cubicBezTo>
                <a:cubicBezTo>
                  <a:pt x="5946" y="7755"/>
                  <a:pt x="7620" y="5946"/>
                  <a:pt x="7620" y="3878"/>
                </a:cubicBezTo>
                <a:cubicBezTo>
                  <a:pt x="7620" y="1810"/>
                  <a:pt x="5946" y="1"/>
                  <a:pt x="37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7"/>
          <p:cNvSpPr/>
          <p:nvPr/>
        </p:nvSpPr>
        <p:spPr>
          <a:xfrm>
            <a:off x="4120861" y="1759186"/>
            <a:ext cx="118403" cy="118424"/>
          </a:xfrm>
          <a:custGeom>
            <a:avLst/>
            <a:gdLst/>
            <a:ahLst/>
            <a:cxnLst/>
            <a:rect l="l" t="t" r="r" b="b"/>
            <a:pathLst>
              <a:path w="5687" h="5688" extrusionOk="0">
                <a:moveTo>
                  <a:pt x="2843" y="1"/>
                </a:moveTo>
                <a:cubicBezTo>
                  <a:pt x="1292" y="1"/>
                  <a:pt x="0" y="1293"/>
                  <a:pt x="0" y="2844"/>
                </a:cubicBezTo>
                <a:cubicBezTo>
                  <a:pt x="0" y="4395"/>
                  <a:pt x="1292" y="5687"/>
                  <a:pt x="2843" y="5687"/>
                </a:cubicBezTo>
                <a:cubicBezTo>
                  <a:pt x="4394" y="5687"/>
                  <a:pt x="5687" y="4395"/>
                  <a:pt x="5687" y="2844"/>
                </a:cubicBezTo>
                <a:cubicBezTo>
                  <a:pt x="5687" y="1293"/>
                  <a:pt x="4394" y="1"/>
                  <a:pt x="284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57"/>
          <p:cNvSpPr/>
          <p:nvPr/>
        </p:nvSpPr>
        <p:spPr>
          <a:xfrm>
            <a:off x="5129777" y="2590737"/>
            <a:ext cx="220650" cy="220650"/>
          </a:xfrm>
          <a:custGeom>
            <a:avLst/>
            <a:gdLst/>
            <a:ahLst/>
            <a:cxnLst/>
            <a:rect l="l" t="t" r="r" b="b"/>
            <a:pathLst>
              <a:path w="10598" h="10598" extrusionOk="0">
                <a:moveTo>
                  <a:pt x="5304" y="0"/>
                </a:moveTo>
                <a:cubicBezTo>
                  <a:pt x="2326" y="0"/>
                  <a:pt x="0" y="2451"/>
                  <a:pt x="0" y="5294"/>
                </a:cubicBezTo>
                <a:cubicBezTo>
                  <a:pt x="0" y="8271"/>
                  <a:pt x="2326" y="10598"/>
                  <a:pt x="5304" y="10598"/>
                </a:cubicBezTo>
                <a:cubicBezTo>
                  <a:pt x="8147" y="10598"/>
                  <a:pt x="10598" y="8271"/>
                  <a:pt x="10598" y="5294"/>
                </a:cubicBezTo>
                <a:cubicBezTo>
                  <a:pt x="10598" y="2451"/>
                  <a:pt x="8147" y="0"/>
                  <a:pt x="530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57"/>
          <p:cNvSpPr/>
          <p:nvPr/>
        </p:nvSpPr>
        <p:spPr>
          <a:xfrm>
            <a:off x="5202523" y="3263410"/>
            <a:ext cx="75368" cy="75368"/>
          </a:xfrm>
          <a:custGeom>
            <a:avLst/>
            <a:gdLst/>
            <a:ahLst/>
            <a:cxnLst/>
            <a:rect l="l" t="t" r="r" b="b"/>
            <a:pathLst>
              <a:path w="3620" h="3620" extrusionOk="0">
                <a:moveTo>
                  <a:pt x="1810" y="1"/>
                </a:moveTo>
                <a:cubicBezTo>
                  <a:pt x="776" y="1"/>
                  <a:pt x="1" y="776"/>
                  <a:pt x="1" y="1810"/>
                </a:cubicBezTo>
                <a:cubicBezTo>
                  <a:pt x="1" y="2844"/>
                  <a:pt x="776" y="3619"/>
                  <a:pt x="1810" y="3619"/>
                </a:cubicBezTo>
                <a:cubicBezTo>
                  <a:pt x="2844" y="3619"/>
                  <a:pt x="3619" y="2844"/>
                  <a:pt x="3619" y="1810"/>
                </a:cubicBezTo>
                <a:cubicBezTo>
                  <a:pt x="3619" y="776"/>
                  <a:pt x="2844" y="1"/>
                  <a:pt x="181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57"/>
          <p:cNvSpPr/>
          <p:nvPr/>
        </p:nvSpPr>
        <p:spPr>
          <a:xfrm>
            <a:off x="4785352" y="3416687"/>
            <a:ext cx="139931" cy="139931"/>
          </a:xfrm>
          <a:custGeom>
            <a:avLst/>
            <a:gdLst/>
            <a:ahLst/>
            <a:cxnLst/>
            <a:rect l="l" t="t" r="r" b="b"/>
            <a:pathLst>
              <a:path w="6721" h="6721" extrusionOk="0">
                <a:moveTo>
                  <a:pt x="3361" y="0"/>
                </a:moveTo>
                <a:cubicBezTo>
                  <a:pt x="1551" y="0"/>
                  <a:pt x="1" y="1551"/>
                  <a:pt x="1" y="3360"/>
                </a:cubicBezTo>
                <a:cubicBezTo>
                  <a:pt x="1" y="5304"/>
                  <a:pt x="1551" y="6720"/>
                  <a:pt x="3361" y="6720"/>
                </a:cubicBezTo>
                <a:cubicBezTo>
                  <a:pt x="5305" y="6720"/>
                  <a:pt x="6721" y="5304"/>
                  <a:pt x="6721" y="3360"/>
                </a:cubicBezTo>
                <a:cubicBezTo>
                  <a:pt x="6721" y="1551"/>
                  <a:pt x="5305" y="0"/>
                  <a:pt x="336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57"/>
          <p:cNvSpPr/>
          <p:nvPr/>
        </p:nvSpPr>
        <p:spPr>
          <a:xfrm>
            <a:off x="6695775" y="1231815"/>
            <a:ext cx="473593" cy="470990"/>
          </a:xfrm>
          <a:custGeom>
            <a:avLst/>
            <a:gdLst/>
            <a:ahLst/>
            <a:cxnLst/>
            <a:rect l="l" t="t" r="r" b="b"/>
            <a:pathLst>
              <a:path w="22747" h="22622" extrusionOk="0">
                <a:moveTo>
                  <a:pt x="11373" y="1168"/>
                </a:moveTo>
                <a:cubicBezTo>
                  <a:pt x="14217" y="1168"/>
                  <a:pt x="16677" y="2326"/>
                  <a:pt x="18487" y="4136"/>
                </a:cubicBezTo>
                <a:cubicBezTo>
                  <a:pt x="20420" y="5945"/>
                  <a:pt x="21454" y="8530"/>
                  <a:pt x="21454" y="11249"/>
                </a:cubicBezTo>
                <a:cubicBezTo>
                  <a:pt x="21454" y="14092"/>
                  <a:pt x="20420" y="16677"/>
                  <a:pt x="18487" y="18486"/>
                </a:cubicBezTo>
                <a:cubicBezTo>
                  <a:pt x="16677" y="20296"/>
                  <a:pt x="14217" y="21453"/>
                  <a:pt x="11373" y="21453"/>
                </a:cubicBezTo>
                <a:cubicBezTo>
                  <a:pt x="8530" y="21453"/>
                  <a:pt x="5945" y="20296"/>
                  <a:pt x="4136" y="18486"/>
                </a:cubicBezTo>
                <a:cubicBezTo>
                  <a:pt x="2327" y="16677"/>
                  <a:pt x="1169" y="14092"/>
                  <a:pt x="1169" y="11249"/>
                </a:cubicBezTo>
                <a:cubicBezTo>
                  <a:pt x="1169" y="8530"/>
                  <a:pt x="2327" y="5945"/>
                  <a:pt x="4136" y="4136"/>
                </a:cubicBezTo>
                <a:cubicBezTo>
                  <a:pt x="5945" y="2326"/>
                  <a:pt x="8530" y="1168"/>
                  <a:pt x="11373" y="1168"/>
                </a:cubicBezTo>
                <a:close/>
                <a:moveTo>
                  <a:pt x="11373" y="0"/>
                </a:moveTo>
                <a:cubicBezTo>
                  <a:pt x="8272" y="0"/>
                  <a:pt x="5428" y="1168"/>
                  <a:pt x="3361" y="3236"/>
                </a:cubicBezTo>
                <a:cubicBezTo>
                  <a:pt x="1293" y="5304"/>
                  <a:pt x="0" y="8147"/>
                  <a:pt x="0" y="11249"/>
                </a:cubicBezTo>
                <a:cubicBezTo>
                  <a:pt x="0" y="14475"/>
                  <a:pt x="1293" y="17318"/>
                  <a:pt x="3361" y="19386"/>
                </a:cubicBezTo>
                <a:cubicBezTo>
                  <a:pt x="5428" y="21329"/>
                  <a:pt x="8272" y="22622"/>
                  <a:pt x="11373" y="22622"/>
                </a:cubicBezTo>
                <a:cubicBezTo>
                  <a:pt x="14475" y="22622"/>
                  <a:pt x="17318" y="21329"/>
                  <a:pt x="19386" y="19386"/>
                </a:cubicBezTo>
                <a:cubicBezTo>
                  <a:pt x="21454" y="17318"/>
                  <a:pt x="22746" y="14475"/>
                  <a:pt x="22746" y="11249"/>
                </a:cubicBezTo>
                <a:cubicBezTo>
                  <a:pt x="22746" y="8147"/>
                  <a:pt x="21454" y="5304"/>
                  <a:pt x="19386" y="3236"/>
                </a:cubicBezTo>
                <a:cubicBezTo>
                  <a:pt x="17318" y="1168"/>
                  <a:pt x="14475" y="0"/>
                  <a:pt x="1137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57"/>
          <p:cNvSpPr/>
          <p:nvPr/>
        </p:nvSpPr>
        <p:spPr>
          <a:xfrm>
            <a:off x="6230385" y="1355569"/>
            <a:ext cx="287816" cy="288045"/>
          </a:xfrm>
          <a:custGeom>
            <a:avLst/>
            <a:gdLst/>
            <a:ahLst/>
            <a:cxnLst/>
            <a:rect l="l" t="t" r="r" b="b"/>
            <a:pathLst>
              <a:path w="13824" h="13835" extrusionOk="0">
                <a:moveTo>
                  <a:pt x="6979" y="1169"/>
                </a:moveTo>
                <a:cubicBezTo>
                  <a:pt x="8530" y="1169"/>
                  <a:pt x="9947" y="1810"/>
                  <a:pt x="10981" y="2844"/>
                </a:cubicBezTo>
                <a:cubicBezTo>
                  <a:pt x="12014" y="3878"/>
                  <a:pt x="12666" y="5305"/>
                  <a:pt x="12666" y="6980"/>
                </a:cubicBezTo>
                <a:cubicBezTo>
                  <a:pt x="12666" y="8531"/>
                  <a:pt x="12014" y="9957"/>
                  <a:pt x="10981" y="10991"/>
                </a:cubicBezTo>
                <a:cubicBezTo>
                  <a:pt x="9947" y="12025"/>
                  <a:pt x="8530" y="12666"/>
                  <a:pt x="6979" y="12666"/>
                </a:cubicBezTo>
                <a:cubicBezTo>
                  <a:pt x="5429" y="12666"/>
                  <a:pt x="4002" y="12025"/>
                  <a:pt x="2968" y="10991"/>
                </a:cubicBezTo>
                <a:cubicBezTo>
                  <a:pt x="1934" y="9957"/>
                  <a:pt x="1293" y="8531"/>
                  <a:pt x="1293" y="6980"/>
                </a:cubicBezTo>
                <a:cubicBezTo>
                  <a:pt x="1293" y="5305"/>
                  <a:pt x="1934" y="3878"/>
                  <a:pt x="2968" y="2844"/>
                </a:cubicBezTo>
                <a:cubicBezTo>
                  <a:pt x="4002" y="1810"/>
                  <a:pt x="5429" y="1169"/>
                  <a:pt x="6979" y="1169"/>
                </a:cubicBezTo>
                <a:close/>
                <a:moveTo>
                  <a:pt x="6979" y="1"/>
                </a:moveTo>
                <a:cubicBezTo>
                  <a:pt x="5036" y="1"/>
                  <a:pt x="3361" y="776"/>
                  <a:pt x="2068" y="2069"/>
                </a:cubicBezTo>
                <a:cubicBezTo>
                  <a:pt x="776" y="3361"/>
                  <a:pt x="1" y="5046"/>
                  <a:pt x="1" y="6980"/>
                </a:cubicBezTo>
                <a:cubicBezTo>
                  <a:pt x="1" y="8789"/>
                  <a:pt x="776" y="10598"/>
                  <a:pt x="2068" y="11891"/>
                </a:cubicBezTo>
                <a:cubicBezTo>
                  <a:pt x="3361" y="13059"/>
                  <a:pt x="5036" y="13835"/>
                  <a:pt x="6979" y="13835"/>
                </a:cubicBezTo>
                <a:cubicBezTo>
                  <a:pt x="8913" y="13835"/>
                  <a:pt x="10598" y="13059"/>
                  <a:pt x="11890" y="11891"/>
                </a:cubicBezTo>
                <a:cubicBezTo>
                  <a:pt x="13048" y="10598"/>
                  <a:pt x="13824" y="8789"/>
                  <a:pt x="13824" y="6980"/>
                </a:cubicBezTo>
                <a:cubicBezTo>
                  <a:pt x="13824" y="5046"/>
                  <a:pt x="13048" y="3361"/>
                  <a:pt x="11890" y="2069"/>
                </a:cubicBezTo>
                <a:cubicBezTo>
                  <a:pt x="10598" y="776"/>
                  <a:pt x="8913" y="1"/>
                  <a:pt x="6979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57"/>
          <p:cNvSpPr/>
          <p:nvPr/>
        </p:nvSpPr>
        <p:spPr>
          <a:xfrm>
            <a:off x="6496652" y="1740469"/>
            <a:ext cx="242199" cy="242178"/>
          </a:xfrm>
          <a:custGeom>
            <a:avLst/>
            <a:gdLst/>
            <a:ahLst/>
            <a:cxnLst/>
            <a:rect l="l" t="t" r="r" b="b"/>
            <a:pathLst>
              <a:path w="11633" h="11632" extrusionOk="0">
                <a:moveTo>
                  <a:pt x="5822" y="1158"/>
                </a:moveTo>
                <a:cubicBezTo>
                  <a:pt x="7114" y="1158"/>
                  <a:pt x="8148" y="1675"/>
                  <a:pt x="9048" y="2585"/>
                </a:cubicBezTo>
                <a:cubicBezTo>
                  <a:pt x="9823" y="3360"/>
                  <a:pt x="10340" y="4518"/>
                  <a:pt x="10340" y="5811"/>
                </a:cubicBezTo>
                <a:cubicBezTo>
                  <a:pt x="10340" y="7103"/>
                  <a:pt x="9823" y="8271"/>
                  <a:pt x="9048" y="9047"/>
                </a:cubicBezTo>
                <a:cubicBezTo>
                  <a:pt x="8148" y="9946"/>
                  <a:pt x="7114" y="10463"/>
                  <a:pt x="5822" y="10463"/>
                </a:cubicBezTo>
                <a:cubicBezTo>
                  <a:pt x="4529" y="10463"/>
                  <a:pt x="3361" y="9946"/>
                  <a:pt x="2462" y="9047"/>
                </a:cubicBezTo>
                <a:cubicBezTo>
                  <a:pt x="1686" y="8271"/>
                  <a:pt x="1169" y="7103"/>
                  <a:pt x="1169" y="5811"/>
                </a:cubicBezTo>
                <a:cubicBezTo>
                  <a:pt x="1169" y="4518"/>
                  <a:pt x="1686" y="3360"/>
                  <a:pt x="2462" y="2585"/>
                </a:cubicBezTo>
                <a:cubicBezTo>
                  <a:pt x="3361" y="1675"/>
                  <a:pt x="4529" y="1158"/>
                  <a:pt x="5822" y="1158"/>
                </a:cubicBezTo>
                <a:close/>
                <a:moveTo>
                  <a:pt x="5822" y="0"/>
                </a:moveTo>
                <a:cubicBezTo>
                  <a:pt x="4137" y="0"/>
                  <a:pt x="2720" y="641"/>
                  <a:pt x="1686" y="1675"/>
                </a:cubicBezTo>
                <a:cubicBezTo>
                  <a:pt x="652" y="2843"/>
                  <a:pt x="1" y="4260"/>
                  <a:pt x="1" y="5811"/>
                </a:cubicBezTo>
                <a:cubicBezTo>
                  <a:pt x="1" y="7496"/>
                  <a:pt x="652" y="8912"/>
                  <a:pt x="1686" y="9946"/>
                </a:cubicBezTo>
                <a:cubicBezTo>
                  <a:pt x="2720" y="10980"/>
                  <a:pt x="4137" y="11632"/>
                  <a:pt x="5822" y="11632"/>
                </a:cubicBezTo>
                <a:cubicBezTo>
                  <a:pt x="7373" y="11632"/>
                  <a:pt x="8789" y="10980"/>
                  <a:pt x="9823" y="9946"/>
                </a:cubicBezTo>
                <a:cubicBezTo>
                  <a:pt x="10991" y="8912"/>
                  <a:pt x="11632" y="7496"/>
                  <a:pt x="11632" y="5811"/>
                </a:cubicBezTo>
                <a:cubicBezTo>
                  <a:pt x="11632" y="4260"/>
                  <a:pt x="10991" y="2843"/>
                  <a:pt x="9823" y="1675"/>
                </a:cubicBezTo>
                <a:cubicBezTo>
                  <a:pt x="8789" y="641"/>
                  <a:pt x="7373" y="0"/>
                  <a:pt x="582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57"/>
          <p:cNvSpPr/>
          <p:nvPr/>
        </p:nvSpPr>
        <p:spPr>
          <a:xfrm>
            <a:off x="6795440" y="2125118"/>
            <a:ext cx="274470" cy="274491"/>
          </a:xfrm>
          <a:custGeom>
            <a:avLst/>
            <a:gdLst/>
            <a:ahLst/>
            <a:cxnLst/>
            <a:rect l="l" t="t" r="r" b="b"/>
            <a:pathLst>
              <a:path w="13183" h="13184" extrusionOk="0">
                <a:moveTo>
                  <a:pt x="6586" y="1293"/>
                </a:moveTo>
                <a:cubicBezTo>
                  <a:pt x="8013" y="1293"/>
                  <a:pt x="9430" y="1810"/>
                  <a:pt x="10339" y="2844"/>
                </a:cubicBezTo>
                <a:cubicBezTo>
                  <a:pt x="11373" y="3754"/>
                  <a:pt x="11890" y="5170"/>
                  <a:pt x="11890" y="6597"/>
                </a:cubicBezTo>
                <a:cubicBezTo>
                  <a:pt x="11890" y="8148"/>
                  <a:pt x="11373" y="9440"/>
                  <a:pt x="10339" y="10474"/>
                </a:cubicBezTo>
                <a:cubicBezTo>
                  <a:pt x="9430" y="11374"/>
                  <a:pt x="8013" y="12025"/>
                  <a:pt x="6586" y="12025"/>
                </a:cubicBezTo>
                <a:cubicBezTo>
                  <a:pt x="5036" y="12025"/>
                  <a:pt x="3743" y="11374"/>
                  <a:pt x="2709" y="10474"/>
                </a:cubicBezTo>
                <a:cubicBezTo>
                  <a:pt x="1810" y="9440"/>
                  <a:pt x="1158" y="8148"/>
                  <a:pt x="1158" y="6597"/>
                </a:cubicBezTo>
                <a:cubicBezTo>
                  <a:pt x="1158" y="5170"/>
                  <a:pt x="1810" y="3754"/>
                  <a:pt x="2709" y="2844"/>
                </a:cubicBezTo>
                <a:cubicBezTo>
                  <a:pt x="3743" y="1810"/>
                  <a:pt x="5036" y="1293"/>
                  <a:pt x="6586" y="1293"/>
                </a:cubicBezTo>
                <a:close/>
                <a:moveTo>
                  <a:pt x="6586" y="1"/>
                </a:moveTo>
                <a:cubicBezTo>
                  <a:pt x="4777" y="1"/>
                  <a:pt x="3102" y="776"/>
                  <a:pt x="1934" y="1945"/>
                </a:cubicBezTo>
                <a:cubicBezTo>
                  <a:pt x="776" y="3103"/>
                  <a:pt x="0" y="4788"/>
                  <a:pt x="0" y="6597"/>
                </a:cubicBezTo>
                <a:cubicBezTo>
                  <a:pt x="0" y="8407"/>
                  <a:pt x="776" y="10081"/>
                  <a:pt x="1934" y="11250"/>
                </a:cubicBezTo>
                <a:cubicBezTo>
                  <a:pt x="3102" y="12408"/>
                  <a:pt x="4777" y="13183"/>
                  <a:pt x="6586" y="13183"/>
                </a:cubicBezTo>
                <a:cubicBezTo>
                  <a:pt x="8396" y="13183"/>
                  <a:pt x="10081" y="12408"/>
                  <a:pt x="11239" y="11250"/>
                </a:cubicBezTo>
                <a:cubicBezTo>
                  <a:pt x="12407" y="10081"/>
                  <a:pt x="13183" y="8407"/>
                  <a:pt x="13183" y="6597"/>
                </a:cubicBezTo>
                <a:cubicBezTo>
                  <a:pt x="13183" y="4788"/>
                  <a:pt x="12407" y="3103"/>
                  <a:pt x="11239" y="1945"/>
                </a:cubicBezTo>
                <a:cubicBezTo>
                  <a:pt x="10081" y="776"/>
                  <a:pt x="8396" y="1"/>
                  <a:pt x="658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57"/>
          <p:cNvSpPr/>
          <p:nvPr/>
        </p:nvSpPr>
        <p:spPr>
          <a:xfrm>
            <a:off x="7174718" y="1675885"/>
            <a:ext cx="371346" cy="371346"/>
          </a:xfrm>
          <a:custGeom>
            <a:avLst/>
            <a:gdLst/>
            <a:ahLst/>
            <a:cxnLst/>
            <a:rect l="l" t="t" r="r" b="b"/>
            <a:pathLst>
              <a:path w="17836" h="17836" extrusionOk="0">
                <a:moveTo>
                  <a:pt x="8923" y="1158"/>
                </a:moveTo>
                <a:cubicBezTo>
                  <a:pt x="10991" y="1158"/>
                  <a:pt x="12925" y="2068"/>
                  <a:pt x="14351" y="3485"/>
                </a:cubicBezTo>
                <a:cubicBezTo>
                  <a:pt x="15768" y="4911"/>
                  <a:pt x="16678" y="6845"/>
                  <a:pt x="16678" y="8913"/>
                </a:cubicBezTo>
                <a:cubicBezTo>
                  <a:pt x="16678" y="11115"/>
                  <a:pt x="15768" y="13048"/>
                  <a:pt x="14351" y="14341"/>
                </a:cubicBezTo>
                <a:cubicBezTo>
                  <a:pt x="12925" y="15767"/>
                  <a:pt x="10991" y="16667"/>
                  <a:pt x="8923" y="16667"/>
                </a:cubicBezTo>
                <a:cubicBezTo>
                  <a:pt x="6721" y="16667"/>
                  <a:pt x="4912" y="15767"/>
                  <a:pt x="3495" y="14341"/>
                </a:cubicBezTo>
                <a:cubicBezTo>
                  <a:pt x="2069" y="13048"/>
                  <a:pt x="1169" y="11115"/>
                  <a:pt x="1169" y="8913"/>
                </a:cubicBezTo>
                <a:cubicBezTo>
                  <a:pt x="1169" y="6845"/>
                  <a:pt x="2069" y="4911"/>
                  <a:pt x="3495" y="3485"/>
                </a:cubicBezTo>
                <a:cubicBezTo>
                  <a:pt x="4912" y="2068"/>
                  <a:pt x="6721" y="1158"/>
                  <a:pt x="8923" y="1158"/>
                </a:cubicBezTo>
                <a:close/>
                <a:moveTo>
                  <a:pt x="8923" y="0"/>
                </a:moveTo>
                <a:cubicBezTo>
                  <a:pt x="6463" y="0"/>
                  <a:pt x="4271" y="1034"/>
                  <a:pt x="2586" y="2585"/>
                </a:cubicBezTo>
                <a:cubicBezTo>
                  <a:pt x="1035" y="4260"/>
                  <a:pt x="1" y="6462"/>
                  <a:pt x="1" y="8913"/>
                </a:cubicBezTo>
                <a:cubicBezTo>
                  <a:pt x="1" y="11373"/>
                  <a:pt x="1035" y="13565"/>
                  <a:pt x="2586" y="15250"/>
                </a:cubicBezTo>
                <a:cubicBezTo>
                  <a:pt x="4271" y="16801"/>
                  <a:pt x="6463" y="17835"/>
                  <a:pt x="8923" y="17835"/>
                </a:cubicBezTo>
                <a:cubicBezTo>
                  <a:pt x="11374" y="17835"/>
                  <a:pt x="13576" y="16801"/>
                  <a:pt x="15251" y="15250"/>
                </a:cubicBezTo>
                <a:cubicBezTo>
                  <a:pt x="16802" y="13565"/>
                  <a:pt x="17836" y="11373"/>
                  <a:pt x="17836" y="8913"/>
                </a:cubicBezTo>
                <a:cubicBezTo>
                  <a:pt x="17836" y="6462"/>
                  <a:pt x="16802" y="4260"/>
                  <a:pt x="15251" y="2585"/>
                </a:cubicBezTo>
                <a:cubicBezTo>
                  <a:pt x="13576" y="1034"/>
                  <a:pt x="11374" y="0"/>
                  <a:pt x="892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57"/>
          <p:cNvSpPr/>
          <p:nvPr/>
        </p:nvSpPr>
        <p:spPr>
          <a:xfrm>
            <a:off x="6268048" y="2157410"/>
            <a:ext cx="212489" cy="212697"/>
          </a:xfrm>
          <a:custGeom>
            <a:avLst/>
            <a:gdLst/>
            <a:ahLst/>
            <a:cxnLst/>
            <a:rect l="l" t="t" r="r" b="b"/>
            <a:pathLst>
              <a:path w="10206" h="10216" extrusionOk="0">
                <a:moveTo>
                  <a:pt x="5170" y="1169"/>
                </a:moveTo>
                <a:cubicBezTo>
                  <a:pt x="6204" y="1169"/>
                  <a:pt x="7238" y="1552"/>
                  <a:pt x="7879" y="2327"/>
                </a:cubicBezTo>
                <a:cubicBezTo>
                  <a:pt x="8655" y="2978"/>
                  <a:pt x="9047" y="4012"/>
                  <a:pt x="9047" y="5046"/>
                </a:cubicBezTo>
                <a:cubicBezTo>
                  <a:pt x="9047" y="6204"/>
                  <a:pt x="8655" y="7114"/>
                  <a:pt x="7879" y="7889"/>
                </a:cubicBezTo>
                <a:cubicBezTo>
                  <a:pt x="7238" y="8530"/>
                  <a:pt x="6204" y="9047"/>
                  <a:pt x="5170" y="9047"/>
                </a:cubicBezTo>
                <a:cubicBezTo>
                  <a:pt x="4136" y="9047"/>
                  <a:pt x="3103" y="8530"/>
                  <a:pt x="2327" y="7889"/>
                </a:cubicBezTo>
                <a:cubicBezTo>
                  <a:pt x="1676" y="7114"/>
                  <a:pt x="1293" y="6204"/>
                  <a:pt x="1293" y="5046"/>
                </a:cubicBezTo>
                <a:cubicBezTo>
                  <a:pt x="1293" y="4012"/>
                  <a:pt x="1676" y="2978"/>
                  <a:pt x="2327" y="2327"/>
                </a:cubicBezTo>
                <a:cubicBezTo>
                  <a:pt x="3103" y="1552"/>
                  <a:pt x="4136" y="1169"/>
                  <a:pt x="5170" y="1169"/>
                </a:cubicBezTo>
                <a:close/>
                <a:moveTo>
                  <a:pt x="5170" y="1"/>
                </a:moveTo>
                <a:cubicBezTo>
                  <a:pt x="3744" y="1"/>
                  <a:pt x="2451" y="518"/>
                  <a:pt x="1552" y="1428"/>
                </a:cubicBezTo>
                <a:cubicBezTo>
                  <a:pt x="642" y="2327"/>
                  <a:pt x="1" y="3619"/>
                  <a:pt x="1" y="5046"/>
                </a:cubicBezTo>
                <a:cubicBezTo>
                  <a:pt x="1" y="6463"/>
                  <a:pt x="642" y="7755"/>
                  <a:pt x="1552" y="8665"/>
                </a:cubicBezTo>
                <a:cubicBezTo>
                  <a:pt x="2451" y="9564"/>
                  <a:pt x="3744" y="10216"/>
                  <a:pt x="5170" y="10216"/>
                </a:cubicBezTo>
                <a:cubicBezTo>
                  <a:pt x="6587" y="10216"/>
                  <a:pt x="7879" y="9564"/>
                  <a:pt x="8789" y="8665"/>
                </a:cubicBezTo>
                <a:cubicBezTo>
                  <a:pt x="9689" y="7755"/>
                  <a:pt x="10205" y="6463"/>
                  <a:pt x="10205" y="5046"/>
                </a:cubicBezTo>
                <a:cubicBezTo>
                  <a:pt x="10205" y="3619"/>
                  <a:pt x="9689" y="2327"/>
                  <a:pt x="8789" y="1428"/>
                </a:cubicBezTo>
                <a:cubicBezTo>
                  <a:pt x="7879" y="518"/>
                  <a:pt x="6587" y="1"/>
                  <a:pt x="517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57"/>
          <p:cNvSpPr/>
          <p:nvPr/>
        </p:nvSpPr>
        <p:spPr>
          <a:xfrm>
            <a:off x="6133510" y="1740469"/>
            <a:ext cx="153298" cy="156067"/>
          </a:xfrm>
          <a:custGeom>
            <a:avLst/>
            <a:gdLst/>
            <a:ahLst/>
            <a:cxnLst/>
            <a:rect l="l" t="t" r="r" b="b"/>
            <a:pathLst>
              <a:path w="7363" h="7496" extrusionOk="0">
                <a:moveTo>
                  <a:pt x="3744" y="1158"/>
                </a:moveTo>
                <a:cubicBezTo>
                  <a:pt x="4395" y="1158"/>
                  <a:pt x="5036" y="1551"/>
                  <a:pt x="5429" y="1934"/>
                </a:cubicBezTo>
                <a:cubicBezTo>
                  <a:pt x="5946" y="2450"/>
                  <a:pt x="6204" y="3102"/>
                  <a:pt x="6204" y="3743"/>
                </a:cubicBezTo>
                <a:cubicBezTo>
                  <a:pt x="6204" y="4394"/>
                  <a:pt x="5946" y="5035"/>
                  <a:pt x="5429" y="5552"/>
                </a:cubicBezTo>
                <a:cubicBezTo>
                  <a:pt x="5036" y="5945"/>
                  <a:pt x="4395" y="6204"/>
                  <a:pt x="3744" y="6204"/>
                </a:cubicBezTo>
                <a:cubicBezTo>
                  <a:pt x="2968" y="6204"/>
                  <a:pt x="2451" y="5945"/>
                  <a:pt x="1934" y="5552"/>
                </a:cubicBezTo>
                <a:cubicBezTo>
                  <a:pt x="1417" y="5035"/>
                  <a:pt x="1159" y="4394"/>
                  <a:pt x="1159" y="3743"/>
                </a:cubicBezTo>
                <a:cubicBezTo>
                  <a:pt x="1159" y="3102"/>
                  <a:pt x="1417" y="2450"/>
                  <a:pt x="1934" y="1934"/>
                </a:cubicBezTo>
                <a:cubicBezTo>
                  <a:pt x="2451" y="1551"/>
                  <a:pt x="2968" y="1158"/>
                  <a:pt x="3744" y="1158"/>
                </a:cubicBezTo>
                <a:close/>
                <a:moveTo>
                  <a:pt x="3744" y="0"/>
                </a:moveTo>
                <a:cubicBezTo>
                  <a:pt x="2710" y="0"/>
                  <a:pt x="1810" y="517"/>
                  <a:pt x="1035" y="1158"/>
                </a:cubicBezTo>
                <a:cubicBezTo>
                  <a:pt x="384" y="1809"/>
                  <a:pt x="1" y="2709"/>
                  <a:pt x="1" y="3743"/>
                </a:cubicBezTo>
                <a:cubicBezTo>
                  <a:pt x="1" y="4777"/>
                  <a:pt x="384" y="5687"/>
                  <a:pt x="1035" y="6328"/>
                </a:cubicBezTo>
                <a:cubicBezTo>
                  <a:pt x="1810" y="6979"/>
                  <a:pt x="2710" y="7496"/>
                  <a:pt x="3744" y="7496"/>
                </a:cubicBezTo>
                <a:cubicBezTo>
                  <a:pt x="4778" y="7496"/>
                  <a:pt x="5687" y="6979"/>
                  <a:pt x="6328" y="6328"/>
                </a:cubicBezTo>
                <a:cubicBezTo>
                  <a:pt x="6980" y="5687"/>
                  <a:pt x="7362" y="4777"/>
                  <a:pt x="7362" y="3743"/>
                </a:cubicBezTo>
                <a:cubicBezTo>
                  <a:pt x="7362" y="2709"/>
                  <a:pt x="6980" y="1809"/>
                  <a:pt x="6328" y="1158"/>
                </a:cubicBezTo>
                <a:cubicBezTo>
                  <a:pt x="5687" y="517"/>
                  <a:pt x="4778" y="0"/>
                  <a:pt x="3744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1247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56"/>
          <p:cNvSpPr txBox="1">
            <a:spLocks noGrp="1"/>
          </p:cNvSpPr>
          <p:nvPr>
            <p:ph type="title"/>
          </p:nvPr>
        </p:nvSpPr>
        <p:spPr>
          <a:xfrm>
            <a:off x="4571013" y="539500"/>
            <a:ext cx="3852000" cy="5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38" name="Google Shape;738;p56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739" name="Google Shape;739;p56"/>
          <p:cNvSpPr txBox="1">
            <a:spLocks noGrp="1"/>
          </p:cNvSpPr>
          <p:nvPr>
            <p:ph type="subTitle" idx="1"/>
          </p:nvPr>
        </p:nvSpPr>
        <p:spPr>
          <a:xfrm flipH="1">
            <a:off x="4571013" y="1273525"/>
            <a:ext cx="3852000" cy="1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Do you have any questions?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addyouremail@freepik.com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740" name="Google Shape;740;p56"/>
          <p:cNvSpPr txBox="1">
            <a:spLocks noGrp="1"/>
          </p:cNvSpPr>
          <p:nvPr>
            <p:ph type="subTitle" idx="2"/>
          </p:nvPr>
        </p:nvSpPr>
        <p:spPr>
          <a:xfrm>
            <a:off x="4571013" y="4276750"/>
            <a:ext cx="3852000" cy="20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keep this slide for attribution</a:t>
            </a:r>
            <a:endParaRPr/>
          </a:p>
        </p:txBody>
      </p:sp>
      <p:sp>
        <p:nvSpPr>
          <p:cNvPr id="741" name="Google Shape;741;p56"/>
          <p:cNvSpPr/>
          <p:nvPr/>
        </p:nvSpPr>
        <p:spPr>
          <a:xfrm>
            <a:off x="5459700" y="2571750"/>
            <a:ext cx="548700" cy="5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2" name="Google Shape;742;p56"/>
          <p:cNvSpPr/>
          <p:nvPr/>
        </p:nvSpPr>
        <p:spPr>
          <a:xfrm>
            <a:off x="6221694" y="2571750"/>
            <a:ext cx="548700" cy="5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p56"/>
          <p:cNvSpPr/>
          <p:nvPr/>
        </p:nvSpPr>
        <p:spPr>
          <a:xfrm>
            <a:off x="6983688" y="2571750"/>
            <a:ext cx="548700" cy="5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4" name="Google Shape;744;p56"/>
          <p:cNvSpPr/>
          <p:nvPr/>
        </p:nvSpPr>
        <p:spPr>
          <a:xfrm>
            <a:off x="5569304" y="2681158"/>
            <a:ext cx="329492" cy="329884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5" name="Google Shape;745;p56"/>
          <p:cNvGrpSpPr/>
          <p:nvPr/>
        </p:nvGrpSpPr>
        <p:grpSpPr>
          <a:xfrm>
            <a:off x="6331111" y="2681317"/>
            <a:ext cx="329865" cy="329565"/>
            <a:chOff x="4201447" y="3817349"/>
            <a:chExt cx="346024" cy="345674"/>
          </a:xfrm>
        </p:grpSpPr>
        <p:sp>
          <p:nvSpPr>
            <p:cNvPr id="746" name="Google Shape;746;p56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6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8" name="Google Shape;748;p56"/>
          <p:cNvGrpSpPr/>
          <p:nvPr/>
        </p:nvGrpSpPr>
        <p:grpSpPr>
          <a:xfrm>
            <a:off x="7093090" y="2681317"/>
            <a:ext cx="329895" cy="329565"/>
            <a:chOff x="3752358" y="3817349"/>
            <a:chExt cx="346056" cy="345674"/>
          </a:xfrm>
        </p:grpSpPr>
        <p:sp>
          <p:nvSpPr>
            <p:cNvPr id="749" name="Google Shape;749;p56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6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6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6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" name="Google Shape;753;p56"/>
          <p:cNvSpPr/>
          <p:nvPr/>
        </p:nvSpPr>
        <p:spPr>
          <a:xfrm>
            <a:off x="0" y="0"/>
            <a:ext cx="2229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54" name="Google Shape;754;p56"/>
          <p:cNvPicPr preferRelativeResize="0"/>
          <p:nvPr/>
        </p:nvPicPr>
        <p:blipFill rotWithShape="1">
          <a:blip r:embed="rId3">
            <a:alphaModFix/>
          </a:blip>
          <a:srcRect l="24960" r="25040"/>
          <a:stretch/>
        </p:blipFill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p56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00000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7163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/>
          <p:cNvPicPr preferRelativeResize="0"/>
          <p:nvPr/>
        </p:nvPicPr>
        <p:blipFill rotWithShape="1">
          <a:blip r:embed="rId3">
            <a:alphaModFix/>
          </a:blip>
          <a:srcRect l="24141" r="19857"/>
          <a:stretch/>
        </p:blipFill>
        <p:spPr>
          <a:xfrm>
            <a:off x="4565950" y="0"/>
            <a:ext cx="3858902" cy="4599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2"/>
          <p:cNvSpPr/>
          <p:nvPr/>
        </p:nvSpPr>
        <p:spPr>
          <a:xfrm>
            <a:off x="4565950" y="0"/>
            <a:ext cx="3858900" cy="4599300"/>
          </a:xfrm>
          <a:prstGeom prst="rect">
            <a:avLst/>
          </a:prstGeom>
          <a:solidFill>
            <a:srgbClr val="000000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1024500" y="1859772"/>
            <a:ext cx="28653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개발 동기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body" idx="1"/>
          </p:nvPr>
        </p:nvSpPr>
        <p:spPr>
          <a:xfrm>
            <a:off x="1024500" y="2307825"/>
            <a:ext cx="2865300" cy="9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멋져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~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22" name="Google Shape;222;p32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7"/>
          <p:cNvSpPr txBox="1">
            <a:spLocks noGrp="1"/>
          </p:cNvSpPr>
          <p:nvPr>
            <p:ph type="title"/>
          </p:nvPr>
        </p:nvSpPr>
        <p:spPr>
          <a:xfrm>
            <a:off x="820801" y="539500"/>
            <a:ext cx="39960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국방모바일보안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49" name="Google Shape;349;p37"/>
          <p:cNvSpPr txBox="1">
            <a:spLocks noGrp="1"/>
          </p:cNvSpPr>
          <p:nvPr>
            <p:ph type="body" idx="1"/>
          </p:nvPr>
        </p:nvSpPr>
        <p:spPr>
          <a:xfrm>
            <a:off x="351298" y="1310068"/>
            <a:ext cx="3992100" cy="28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해제해도 카메라가 작동하지 않음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성능 저하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발열 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심해짐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카메라 기능과 무관한 서비스 제한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많은 고급 권한 요구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비콘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고장 문제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351" name="Google Shape;351;p37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CB9CCA9-3607-44F1-A1CE-D5A6679CD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119" y="1310068"/>
            <a:ext cx="4306981" cy="194354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D11990E-6A5D-4749-9113-C95545BB97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7119" y="5143500"/>
            <a:ext cx="4306981" cy="613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8531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4"/>
          <p:cNvSpPr/>
          <p:nvPr/>
        </p:nvSpPr>
        <p:spPr>
          <a:xfrm rot="-5400000">
            <a:off x="3279900" y="2723550"/>
            <a:ext cx="2584200" cy="42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66" name="Google Shape;266;p3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프로젝트의 목표와 한계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67" name="Google Shape;267;p34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68" name="Google Shape;268;p34"/>
          <p:cNvSpPr txBox="1"/>
          <p:nvPr/>
        </p:nvSpPr>
        <p:spPr>
          <a:xfrm>
            <a:off x="1307573" y="2966211"/>
            <a:ext cx="1902000" cy="1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Comfortaa"/>
                <a:sym typeface="Comfortaa"/>
              </a:rPr>
              <a:t>방어력</a:t>
            </a:r>
            <a:endParaRPr sz="1600" b="1" dirty="0">
              <a:solidFill>
                <a:srgbClr val="000000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Comfortaa"/>
              <a:sym typeface="Comfortaa"/>
            </a:endParaRPr>
          </a:p>
        </p:txBody>
      </p:sp>
      <p:sp>
        <p:nvSpPr>
          <p:cNvPr id="269" name="Google Shape;269;p34"/>
          <p:cNvSpPr txBox="1"/>
          <p:nvPr/>
        </p:nvSpPr>
        <p:spPr>
          <a:xfrm>
            <a:off x="531159" y="3183801"/>
            <a:ext cx="2678356" cy="928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각종 침해 행위로부터</a:t>
            </a:r>
            <a:endParaRPr lang="en-US" altLang="ko-KR" dirty="0">
              <a:solidFill>
                <a:schemeClr val="dk2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anjari"/>
              <a:sym typeface="Manjar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적절한 방어력을 갖추어야 한다</a:t>
            </a:r>
            <a:endParaRPr dirty="0">
              <a:solidFill>
                <a:schemeClr val="dk2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anjari"/>
              <a:sym typeface="Manjari"/>
            </a:endParaRPr>
          </a:p>
        </p:txBody>
      </p:sp>
      <p:sp>
        <p:nvSpPr>
          <p:cNvPr id="270" name="Google Shape;270;p34"/>
          <p:cNvSpPr txBox="1"/>
          <p:nvPr/>
        </p:nvSpPr>
        <p:spPr>
          <a:xfrm>
            <a:off x="5925663" y="2241006"/>
            <a:ext cx="1902000" cy="1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Comfortaa"/>
                <a:sym typeface="Comfortaa"/>
              </a:rPr>
              <a:t>최소한의 권한</a:t>
            </a:r>
            <a:endParaRPr sz="1600" b="1" dirty="0">
              <a:solidFill>
                <a:srgbClr val="000000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Comfortaa"/>
              <a:sym typeface="Comfortaa"/>
            </a:endParaRPr>
          </a:p>
        </p:txBody>
      </p:sp>
      <p:sp>
        <p:nvSpPr>
          <p:cNvPr id="271" name="Google Shape;271;p34"/>
          <p:cNvSpPr txBox="1"/>
          <p:nvPr/>
        </p:nvSpPr>
        <p:spPr>
          <a:xfrm>
            <a:off x="5924181" y="2482890"/>
            <a:ext cx="2863472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기기에 설치되는 </a:t>
            </a:r>
            <a:r>
              <a:rPr lang="en-US" altLang="ko-KR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APP</a:t>
            </a: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은</a:t>
            </a:r>
            <a:endParaRPr lang="en-US" altLang="ko-KR" dirty="0">
              <a:solidFill>
                <a:schemeClr val="dk2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anjari"/>
              <a:sym typeface="Manja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최소한의 권한만을 요구해야 한다</a:t>
            </a:r>
            <a:endParaRPr dirty="0">
              <a:solidFill>
                <a:schemeClr val="dk2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anjari"/>
              <a:sym typeface="Manjari"/>
            </a:endParaRPr>
          </a:p>
        </p:txBody>
      </p:sp>
      <p:sp>
        <p:nvSpPr>
          <p:cNvPr id="272" name="Google Shape;272;p34"/>
          <p:cNvSpPr txBox="1"/>
          <p:nvPr/>
        </p:nvSpPr>
        <p:spPr>
          <a:xfrm>
            <a:off x="5916138" y="3691417"/>
            <a:ext cx="1902000" cy="1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Comfortaa"/>
                <a:sym typeface="Comfortaa"/>
              </a:rPr>
              <a:t>미등록 기기</a:t>
            </a:r>
            <a:endParaRPr sz="1600" b="1" dirty="0">
              <a:solidFill>
                <a:srgbClr val="000000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Comfortaa"/>
              <a:sym typeface="Comfortaa"/>
            </a:endParaRPr>
          </a:p>
        </p:txBody>
      </p:sp>
      <p:sp>
        <p:nvSpPr>
          <p:cNvPr id="273" name="Google Shape;273;p34"/>
          <p:cNvSpPr txBox="1"/>
          <p:nvPr/>
        </p:nvSpPr>
        <p:spPr>
          <a:xfrm>
            <a:off x="5914656" y="3909528"/>
            <a:ext cx="2805762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각종 침해 행위의 일차적 책임은</a:t>
            </a:r>
            <a:endParaRPr lang="en-US" altLang="ko-KR" dirty="0">
              <a:solidFill>
                <a:schemeClr val="dk2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anjari"/>
              <a:sym typeface="Manja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사용자 본인에게 있다</a:t>
            </a:r>
            <a:endParaRPr dirty="0">
              <a:solidFill>
                <a:schemeClr val="dk2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anjari"/>
              <a:sym typeface="Manjari"/>
            </a:endParaRPr>
          </a:p>
        </p:txBody>
      </p:sp>
      <p:sp>
        <p:nvSpPr>
          <p:cNvPr id="274" name="Google Shape;274;p34"/>
          <p:cNvSpPr txBox="1"/>
          <p:nvPr/>
        </p:nvSpPr>
        <p:spPr>
          <a:xfrm>
            <a:off x="1528673" y="1515800"/>
            <a:ext cx="1680900" cy="1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b="1" dirty="0" err="1">
                <a:solidFill>
                  <a:srgbClr val="000000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Comfortaa"/>
                <a:sym typeface="Comfortaa"/>
              </a:rPr>
              <a:t>비대면</a:t>
            </a:r>
            <a:endParaRPr sz="1600" b="1" dirty="0">
              <a:solidFill>
                <a:srgbClr val="000000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Comfortaa"/>
              <a:sym typeface="Comfortaa"/>
            </a:endParaRPr>
          </a:p>
        </p:txBody>
      </p:sp>
      <p:sp>
        <p:nvSpPr>
          <p:cNvPr id="275" name="Google Shape;275;p34"/>
          <p:cNvSpPr txBox="1"/>
          <p:nvPr/>
        </p:nvSpPr>
        <p:spPr>
          <a:xfrm>
            <a:off x="793376" y="1752372"/>
            <a:ext cx="2414599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모든 불출</a:t>
            </a:r>
            <a:r>
              <a:rPr lang="en-US" altLang="ko-KR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, </a:t>
            </a: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반납 과정은</a:t>
            </a:r>
            <a:endParaRPr lang="en-US" altLang="ko-KR" dirty="0">
              <a:solidFill>
                <a:schemeClr val="dk2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anjari"/>
              <a:sym typeface="Manjari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티머니 둥근바람 Regular" panose="02050503000000000000" pitchFamily="18" charset="-127"/>
                <a:ea typeface="티머니 둥근바람 Regular" panose="02050503000000000000" pitchFamily="18" charset="-127"/>
                <a:cs typeface="Manjari"/>
                <a:sym typeface="Manjari"/>
              </a:rPr>
              <a:t>비대면으로 이루어져야 한다</a:t>
            </a:r>
            <a:endParaRPr dirty="0">
              <a:solidFill>
                <a:schemeClr val="dk2"/>
              </a:solidFill>
              <a:latin typeface="티머니 둥근바람 Regular" panose="02050503000000000000" pitchFamily="18" charset="-127"/>
              <a:ea typeface="티머니 둥근바람 Regular" panose="02050503000000000000" pitchFamily="18" charset="-127"/>
              <a:cs typeface="Manjari"/>
              <a:sym typeface="Manjari"/>
            </a:endParaRPr>
          </a:p>
        </p:txBody>
      </p:sp>
      <p:sp>
        <p:nvSpPr>
          <p:cNvPr id="276" name="Google Shape;276;p34"/>
          <p:cNvSpPr/>
          <p:nvPr/>
        </p:nvSpPr>
        <p:spPr>
          <a:xfrm>
            <a:off x="4290444" y="1339100"/>
            <a:ext cx="548700" cy="5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cxnSp>
        <p:nvCxnSpPr>
          <p:cNvPr id="277" name="Google Shape;277;p34"/>
          <p:cNvCxnSpPr>
            <a:stCxn id="276" idx="1"/>
            <a:endCxn id="274" idx="3"/>
          </p:cNvCxnSpPr>
          <p:nvPr/>
        </p:nvCxnSpPr>
        <p:spPr>
          <a:xfrm rot="10800000">
            <a:off x="3209544" y="1613450"/>
            <a:ext cx="1080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78" name="Google Shape;278;p34"/>
          <p:cNvSpPr/>
          <p:nvPr/>
        </p:nvSpPr>
        <p:spPr>
          <a:xfrm flipH="1">
            <a:off x="4304856" y="2064306"/>
            <a:ext cx="548700" cy="5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cxnSp>
        <p:nvCxnSpPr>
          <p:cNvPr id="279" name="Google Shape;279;p34"/>
          <p:cNvCxnSpPr>
            <a:stCxn id="278" idx="1"/>
            <a:endCxn id="270" idx="1"/>
          </p:cNvCxnSpPr>
          <p:nvPr/>
        </p:nvCxnSpPr>
        <p:spPr>
          <a:xfrm>
            <a:off x="4853556" y="2338656"/>
            <a:ext cx="10722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80" name="Google Shape;280;p34"/>
          <p:cNvSpPr/>
          <p:nvPr/>
        </p:nvSpPr>
        <p:spPr>
          <a:xfrm>
            <a:off x="4290444" y="2789511"/>
            <a:ext cx="548700" cy="5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cxnSp>
        <p:nvCxnSpPr>
          <p:cNvPr id="281" name="Google Shape;281;p34"/>
          <p:cNvCxnSpPr>
            <a:stCxn id="280" idx="1"/>
            <a:endCxn id="268" idx="3"/>
          </p:cNvCxnSpPr>
          <p:nvPr/>
        </p:nvCxnSpPr>
        <p:spPr>
          <a:xfrm rot="10800000">
            <a:off x="3209544" y="3063861"/>
            <a:ext cx="10809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82" name="Google Shape;282;p34"/>
          <p:cNvSpPr/>
          <p:nvPr/>
        </p:nvSpPr>
        <p:spPr>
          <a:xfrm flipH="1">
            <a:off x="4304856" y="3514717"/>
            <a:ext cx="548700" cy="54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cxnSp>
        <p:nvCxnSpPr>
          <p:cNvPr id="283" name="Google Shape;283;p34"/>
          <p:cNvCxnSpPr>
            <a:stCxn id="282" idx="1"/>
            <a:endCxn id="272" idx="1"/>
          </p:cNvCxnSpPr>
          <p:nvPr/>
        </p:nvCxnSpPr>
        <p:spPr>
          <a:xfrm>
            <a:off x="4853556" y="3789067"/>
            <a:ext cx="106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diamond" w="med" len="med"/>
          </a:ln>
        </p:spPr>
      </p:cxnSp>
      <p:grpSp>
        <p:nvGrpSpPr>
          <p:cNvPr id="43" name="Google Shape;11019;p71">
            <a:extLst>
              <a:ext uri="{FF2B5EF4-FFF2-40B4-BE49-F238E27FC236}">
                <a16:creationId xmlns:a16="http://schemas.microsoft.com/office/drawing/2014/main" id="{24946C88-DE17-414C-B1A2-200194E87252}"/>
              </a:ext>
            </a:extLst>
          </p:cNvPr>
          <p:cNvGrpSpPr/>
          <p:nvPr/>
        </p:nvGrpSpPr>
        <p:grpSpPr>
          <a:xfrm>
            <a:off x="4367885" y="1468806"/>
            <a:ext cx="391854" cy="269922"/>
            <a:chOff x="3516850" y="3406526"/>
            <a:chExt cx="369674" cy="254644"/>
          </a:xfrm>
          <a:solidFill>
            <a:schemeClr val="bg1"/>
          </a:solidFill>
        </p:grpSpPr>
        <p:sp>
          <p:nvSpPr>
            <p:cNvPr id="44" name="Google Shape;11020;p71">
              <a:extLst>
                <a:ext uri="{FF2B5EF4-FFF2-40B4-BE49-F238E27FC236}">
                  <a16:creationId xmlns:a16="http://schemas.microsoft.com/office/drawing/2014/main" id="{2A4663B1-A3B8-47B9-B7DC-63B5374A73D2}"/>
                </a:ext>
              </a:extLst>
            </p:cNvPr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1021;p71">
              <a:extLst>
                <a:ext uri="{FF2B5EF4-FFF2-40B4-BE49-F238E27FC236}">
                  <a16:creationId xmlns:a16="http://schemas.microsoft.com/office/drawing/2014/main" id="{18D8F6CB-63A7-48E0-9F1B-BBE8EC2A6FF8}"/>
                </a:ext>
              </a:extLst>
            </p:cNvPr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1022;p71">
              <a:extLst>
                <a:ext uri="{FF2B5EF4-FFF2-40B4-BE49-F238E27FC236}">
                  <a16:creationId xmlns:a16="http://schemas.microsoft.com/office/drawing/2014/main" id="{F85E8BBC-BA25-4172-AD39-214BDAF22CCE}"/>
                </a:ext>
              </a:extLst>
            </p:cNvPr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1023;p71">
              <a:extLst>
                <a:ext uri="{FF2B5EF4-FFF2-40B4-BE49-F238E27FC236}">
                  <a16:creationId xmlns:a16="http://schemas.microsoft.com/office/drawing/2014/main" id="{DDF20AE8-5263-44B0-8456-D3689767A9B2}"/>
                </a:ext>
              </a:extLst>
            </p:cNvPr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9516;p68">
            <a:extLst>
              <a:ext uri="{FF2B5EF4-FFF2-40B4-BE49-F238E27FC236}">
                <a16:creationId xmlns:a16="http://schemas.microsoft.com/office/drawing/2014/main" id="{2BC3CC1C-7772-405F-B62D-CBFCDACFB8DF}"/>
              </a:ext>
            </a:extLst>
          </p:cNvPr>
          <p:cNvGrpSpPr/>
          <p:nvPr/>
        </p:nvGrpSpPr>
        <p:grpSpPr>
          <a:xfrm>
            <a:off x="4397874" y="3623664"/>
            <a:ext cx="358069" cy="317995"/>
            <a:chOff x="3584280" y="3699191"/>
            <a:chExt cx="358069" cy="317995"/>
          </a:xfrm>
          <a:solidFill>
            <a:schemeClr val="bg1"/>
          </a:solidFill>
        </p:grpSpPr>
        <p:sp>
          <p:nvSpPr>
            <p:cNvPr id="49" name="Google Shape;9517;p68">
              <a:extLst>
                <a:ext uri="{FF2B5EF4-FFF2-40B4-BE49-F238E27FC236}">
                  <a16:creationId xmlns:a16="http://schemas.microsoft.com/office/drawing/2014/main" id="{5419DE60-9CE8-488F-8A51-3664525F61B2}"/>
                </a:ext>
              </a:extLst>
            </p:cNvPr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518;p68">
              <a:extLst>
                <a:ext uri="{FF2B5EF4-FFF2-40B4-BE49-F238E27FC236}">
                  <a16:creationId xmlns:a16="http://schemas.microsoft.com/office/drawing/2014/main" id="{206D8100-A026-4945-AD8E-BF68A2B2F0EA}"/>
                </a:ext>
              </a:extLst>
            </p:cNvPr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519;p68">
              <a:extLst>
                <a:ext uri="{FF2B5EF4-FFF2-40B4-BE49-F238E27FC236}">
                  <a16:creationId xmlns:a16="http://schemas.microsoft.com/office/drawing/2014/main" id="{849ABACE-36FB-45FA-9CF5-E715B43601CD}"/>
                </a:ext>
              </a:extLst>
            </p:cNvPr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520;p68">
              <a:extLst>
                <a:ext uri="{FF2B5EF4-FFF2-40B4-BE49-F238E27FC236}">
                  <a16:creationId xmlns:a16="http://schemas.microsoft.com/office/drawing/2014/main" id="{A4EB1C2B-50D2-449E-8C04-74CF6951B351}"/>
                </a:ext>
              </a:extLst>
            </p:cNvPr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9526;p68">
            <a:extLst>
              <a:ext uri="{FF2B5EF4-FFF2-40B4-BE49-F238E27FC236}">
                <a16:creationId xmlns:a16="http://schemas.microsoft.com/office/drawing/2014/main" id="{CBAD36DA-8F05-41AA-AB16-88A91538639D}"/>
              </a:ext>
            </a:extLst>
          </p:cNvPr>
          <p:cNvGrpSpPr/>
          <p:nvPr/>
        </p:nvGrpSpPr>
        <p:grpSpPr>
          <a:xfrm>
            <a:off x="4396678" y="2156975"/>
            <a:ext cx="355434" cy="355815"/>
            <a:chOff x="4673540" y="3680297"/>
            <a:chExt cx="355434" cy="355815"/>
          </a:xfrm>
          <a:solidFill>
            <a:schemeClr val="bg1"/>
          </a:solidFill>
        </p:grpSpPr>
        <p:sp>
          <p:nvSpPr>
            <p:cNvPr id="54" name="Google Shape;9527;p68">
              <a:extLst>
                <a:ext uri="{FF2B5EF4-FFF2-40B4-BE49-F238E27FC236}">
                  <a16:creationId xmlns:a16="http://schemas.microsoft.com/office/drawing/2014/main" id="{BCABC812-6C57-4537-A0F0-D6A08D485D1A}"/>
                </a:ext>
              </a:extLst>
            </p:cNvPr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528;p68">
              <a:extLst>
                <a:ext uri="{FF2B5EF4-FFF2-40B4-BE49-F238E27FC236}">
                  <a16:creationId xmlns:a16="http://schemas.microsoft.com/office/drawing/2014/main" id="{429A2F55-FFDA-4C2F-9094-EBF64A00D41D}"/>
                </a:ext>
              </a:extLst>
            </p:cNvPr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9529;p68">
              <a:extLst>
                <a:ext uri="{FF2B5EF4-FFF2-40B4-BE49-F238E27FC236}">
                  <a16:creationId xmlns:a16="http://schemas.microsoft.com/office/drawing/2014/main" id="{E21BED10-037E-452F-92CA-FB5FBD4D4578}"/>
                </a:ext>
              </a:extLst>
            </p:cNvPr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13125;p74">
            <a:extLst>
              <a:ext uri="{FF2B5EF4-FFF2-40B4-BE49-F238E27FC236}">
                <a16:creationId xmlns:a16="http://schemas.microsoft.com/office/drawing/2014/main" id="{6438E7EE-C0E4-483A-AA2C-E0CF3D7D89A3}"/>
              </a:ext>
            </a:extLst>
          </p:cNvPr>
          <p:cNvGrpSpPr/>
          <p:nvPr/>
        </p:nvGrpSpPr>
        <p:grpSpPr>
          <a:xfrm>
            <a:off x="4411456" y="2886950"/>
            <a:ext cx="321037" cy="353822"/>
            <a:chOff x="4212429" y="1502385"/>
            <a:chExt cx="321037" cy="353822"/>
          </a:xfrm>
          <a:solidFill>
            <a:schemeClr val="bg1"/>
          </a:solidFill>
        </p:grpSpPr>
        <p:sp>
          <p:nvSpPr>
            <p:cNvPr id="58" name="Google Shape;13126;p74">
              <a:extLst>
                <a:ext uri="{FF2B5EF4-FFF2-40B4-BE49-F238E27FC236}">
                  <a16:creationId xmlns:a16="http://schemas.microsoft.com/office/drawing/2014/main" id="{B2A0AEE2-5CDC-416B-8213-F6EE4067E365}"/>
                </a:ext>
              </a:extLst>
            </p:cNvPr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3127;p74">
              <a:extLst>
                <a:ext uri="{FF2B5EF4-FFF2-40B4-BE49-F238E27FC236}">
                  <a16:creationId xmlns:a16="http://schemas.microsoft.com/office/drawing/2014/main" id="{04908BF4-D6E6-44DD-A912-2A233A643811}"/>
                </a:ext>
              </a:extLst>
            </p:cNvPr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3128;p74">
              <a:extLst>
                <a:ext uri="{FF2B5EF4-FFF2-40B4-BE49-F238E27FC236}">
                  <a16:creationId xmlns:a16="http://schemas.microsoft.com/office/drawing/2014/main" id="{99699361-96D6-4294-ABBA-01D26BCF654B}"/>
                </a:ext>
              </a:extLst>
            </p:cNvPr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3129;p74">
              <a:extLst>
                <a:ext uri="{FF2B5EF4-FFF2-40B4-BE49-F238E27FC236}">
                  <a16:creationId xmlns:a16="http://schemas.microsoft.com/office/drawing/2014/main" id="{CA550D0A-0584-4325-AB1C-A9AFFB378496}"/>
                </a:ext>
              </a:extLst>
            </p:cNvPr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20089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/>
          <p:cNvPicPr preferRelativeResize="0"/>
          <p:nvPr/>
        </p:nvPicPr>
        <p:blipFill rotWithShape="1">
          <a:blip r:embed="rId3">
            <a:alphaModFix/>
          </a:blip>
          <a:srcRect l="24141" r="19857"/>
          <a:stretch/>
        </p:blipFill>
        <p:spPr>
          <a:xfrm>
            <a:off x="4565950" y="0"/>
            <a:ext cx="3858902" cy="4599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2"/>
          <p:cNvSpPr/>
          <p:nvPr/>
        </p:nvSpPr>
        <p:spPr>
          <a:xfrm>
            <a:off x="4565950" y="0"/>
            <a:ext cx="3858900" cy="4599300"/>
          </a:xfrm>
          <a:prstGeom prst="rect">
            <a:avLst/>
          </a:prstGeom>
          <a:solidFill>
            <a:srgbClr val="000000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1024500" y="1859772"/>
            <a:ext cx="28653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협업 과정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body" idx="1"/>
          </p:nvPr>
        </p:nvSpPr>
        <p:spPr>
          <a:xfrm>
            <a:off x="1024500" y="2307825"/>
            <a:ext cx="2865300" cy="9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멋져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~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22" name="Google Shape;222;p32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8812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9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5220106" y="745541"/>
            <a:ext cx="31836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노션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(Notion)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활용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13" name="Google Shape;349;p37">
            <a:extLst>
              <a:ext uri="{FF2B5EF4-FFF2-40B4-BE49-F238E27FC236}">
                <a16:creationId xmlns:a16="http://schemas.microsoft.com/office/drawing/2014/main" id="{43EFA74B-8D0B-4D67-BA78-2BEC509F6202}"/>
              </a:ext>
            </a:extLst>
          </p:cNvPr>
          <p:cNvSpPr txBox="1">
            <a:spLocks/>
          </p:cNvSpPr>
          <p:nvPr/>
        </p:nvSpPr>
        <p:spPr>
          <a:xfrm>
            <a:off x="4755210" y="1414933"/>
            <a:ext cx="3992100" cy="13417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실시간 소통 가능</a:t>
            </a:r>
          </a:p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endParaRPr lang="ko-KR" alt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모바일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, PC 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환경 연동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과정 문서화에 용이</a:t>
            </a:r>
          </a:p>
          <a:p>
            <a:pPr marL="139700">
              <a:buClr>
                <a:schemeClr val="dk2"/>
              </a:buClr>
              <a:buSzPts val="1400"/>
            </a:pPr>
            <a:endParaRPr lang="ko-KR" alt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EE4023F-CFE2-4073-9833-F0803EC3A9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6536"/>
          <a:stretch/>
        </p:blipFill>
        <p:spPr>
          <a:xfrm>
            <a:off x="0" y="0"/>
            <a:ext cx="444425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007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9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364" name="Google Shape;364;p39"/>
          <p:cNvSpPr txBox="1">
            <a:spLocks noGrp="1"/>
          </p:cNvSpPr>
          <p:nvPr>
            <p:ph type="title"/>
          </p:nvPr>
        </p:nvSpPr>
        <p:spPr>
          <a:xfrm>
            <a:off x="5220106" y="745541"/>
            <a:ext cx="3183600" cy="42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Git Workflow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13" name="Google Shape;349;p37">
            <a:extLst>
              <a:ext uri="{FF2B5EF4-FFF2-40B4-BE49-F238E27FC236}">
                <a16:creationId xmlns:a16="http://schemas.microsoft.com/office/drawing/2014/main" id="{43EFA74B-8D0B-4D67-BA78-2BEC509F6202}"/>
              </a:ext>
            </a:extLst>
          </p:cNvPr>
          <p:cNvSpPr txBox="1">
            <a:spLocks/>
          </p:cNvSpPr>
          <p:nvPr/>
        </p:nvSpPr>
        <p:spPr>
          <a:xfrm>
            <a:off x="4755210" y="1414933"/>
            <a:ext cx="3992100" cy="13417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구현할 기능별로 이슈 등록</a:t>
            </a:r>
          </a:p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endParaRPr lang="ko-KR" alt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이슈별로 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브랜치를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분기하여 작업</a:t>
            </a: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endParaRPr lang="en-US" altLang="ko-KR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  <a:p>
            <a:pPr marL="457200" indent="-317500">
              <a:buClr>
                <a:schemeClr val="dk2"/>
              </a:buClr>
              <a:buSzPts val="1400"/>
              <a:buFont typeface="Manjari"/>
              <a:buChar char="●"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제목은 </a:t>
            </a:r>
            <a:r>
              <a:rPr lang="ko-KR" altLang="en-US" dirty="0" err="1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커밋</a:t>
            </a: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 컨벤션에 맞게 작명</a:t>
            </a:r>
          </a:p>
          <a:p>
            <a:pPr marL="139700">
              <a:buClr>
                <a:schemeClr val="dk2"/>
              </a:buClr>
              <a:buSzPts val="1400"/>
            </a:pPr>
            <a:endParaRPr lang="ko-KR" altLang="en-US"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graphicFrame>
        <p:nvGraphicFramePr>
          <p:cNvPr id="3" name="개체 2">
            <a:extLst>
              <a:ext uri="{FF2B5EF4-FFF2-40B4-BE49-F238E27FC236}">
                <a16:creationId xmlns:a16="http://schemas.microsoft.com/office/drawing/2014/main" id="{87B52C99-1670-4954-A624-D91EEAC61EF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2392722"/>
              </p:ext>
            </p:extLst>
          </p:nvPr>
        </p:nvGraphicFramePr>
        <p:xfrm>
          <a:off x="0" y="0"/>
          <a:ext cx="4030414" cy="5143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r:id="rId4" imgW="9104760" imgH="11619000" progId="">
                  <p:embed/>
                </p:oleObj>
              </mc:Choice>
              <mc:Fallback>
                <p:oleObj r:id="rId4" imgW="9104760" imgH="11619000" progId="">
                  <p:embed/>
                  <p:pic>
                    <p:nvPicPr>
                      <p:cNvPr id="3" name="개체 2">
                        <a:extLst>
                          <a:ext uri="{FF2B5EF4-FFF2-40B4-BE49-F238E27FC236}">
                            <a16:creationId xmlns:a16="http://schemas.microsoft.com/office/drawing/2014/main" id="{87B52C99-1670-4954-A624-D91EEAC61EF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4030414" cy="5143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2509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32"/>
          <p:cNvPicPr preferRelativeResize="0"/>
          <p:nvPr/>
        </p:nvPicPr>
        <p:blipFill rotWithShape="1">
          <a:blip r:embed="rId3">
            <a:alphaModFix/>
          </a:blip>
          <a:srcRect l="24141" r="19857"/>
          <a:stretch/>
        </p:blipFill>
        <p:spPr>
          <a:xfrm>
            <a:off x="4565950" y="0"/>
            <a:ext cx="3858902" cy="4599399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2"/>
          <p:cNvSpPr/>
          <p:nvPr/>
        </p:nvSpPr>
        <p:spPr>
          <a:xfrm>
            <a:off x="4565950" y="0"/>
            <a:ext cx="3858900" cy="4599300"/>
          </a:xfrm>
          <a:prstGeom prst="rect">
            <a:avLst/>
          </a:prstGeom>
          <a:solidFill>
            <a:srgbClr val="000000">
              <a:alpha val="24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1024500" y="1859772"/>
            <a:ext cx="28653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개발 결과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body" idx="1"/>
          </p:nvPr>
        </p:nvSpPr>
        <p:spPr>
          <a:xfrm>
            <a:off x="1024500" y="2307825"/>
            <a:ext cx="2865300" cy="97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멋져</a:t>
            </a:r>
            <a:r>
              <a:rPr lang="en-US" altLang="ko-KR" dirty="0">
                <a:latin typeface="티머니 둥근바람 Regular" panose="02050503000000000000" pitchFamily="18" charset="-127"/>
                <a:ea typeface="티머니 둥근바람 Regular" panose="02050503000000000000" pitchFamily="18" charset="-127"/>
              </a:rPr>
              <a:t>~</a:t>
            </a:r>
            <a:endParaRPr dirty="0">
              <a:latin typeface="티머니 둥근바람 Regular" panose="02050503000000000000" pitchFamily="18" charset="-127"/>
              <a:ea typeface="티머니 둥근바람 Regular" panose="02050503000000000000" pitchFamily="18" charset="-127"/>
            </a:endParaRPr>
          </a:p>
        </p:txBody>
      </p:sp>
      <p:sp>
        <p:nvSpPr>
          <p:cNvPr id="222" name="Google Shape;222;p32"/>
          <p:cNvSpPr txBox="1">
            <a:spLocks noGrp="1"/>
          </p:cNvSpPr>
          <p:nvPr>
            <p:ph type="sldNum" idx="12"/>
          </p:nvPr>
        </p:nvSpPr>
        <p:spPr>
          <a:xfrm>
            <a:off x="8472458" y="4675275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5520724"/>
      </p:ext>
    </p:extLst>
  </p:cSld>
  <p:clrMapOvr>
    <a:masterClrMapping/>
  </p:clrMapOvr>
</p:sld>
</file>

<file path=ppt/theme/theme1.xml><?xml version="1.0" encoding="utf-8"?>
<a:theme xmlns:a="http://schemas.openxmlformats.org/drawingml/2006/main" name="Cloral Minimalist Breakthrough by Slidesgo">
  <a:themeElements>
    <a:clrScheme name="Simple Light">
      <a:dk1>
        <a:srgbClr val="000000"/>
      </a:dk1>
      <a:lt1>
        <a:srgbClr val="F0F0F0"/>
      </a:lt1>
      <a:dk2>
        <a:srgbClr val="595959"/>
      </a:dk2>
      <a:lt2>
        <a:srgbClr val="FFFFFF"/>
      </a:lt2>
      <a:accent1>
        <a:srgbClr val="CECECE"/>
      </a:accent1>
      <a:accent2>
        <a:srgbClr val="A7A7A7"/>
      </a:accent2>
      <a:accent3>
        <a:srgbClr val="595959"/>
      </a:accent3>
      <a:accent4>
        <a:srgbClr val="595959"/>
      </a:accent4>
      <a:accent5>
        <a:srgbClr val="595959"/>
      </a:accent5>
      <a:accent6>
        <a:srgbClr val="595959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723</Words>
  <Application>Microsoft Office PowerPoint</Application>
  <PresentationFormat>화면 슬라이드 쇼(16:9)</PresentationFormat>
  <Paragraphs>159</Paragraphs>
  <Slides>22</Slides>
  <Notes>22</Notes>
  <HiddenSlides>0</HiddenSlides>
  <MMClips>1</MMClips>
  <ScaleCrop>false</ScaleCrop>
  <HeadingPairs>
    <vt:vector size="8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0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Arial</vt:lpstr>
      <vt:lpstr>Comfortaa Regular</vt:lpstr>
      <vt:lpstr>Roboto Slab Regular</vt:lpstr>
      <vt:lpstr>티머니 둥근바람 Regular</vt:lpstr>
      <vt:lpstr>Manjari</vt:lpstr>
      <vt:lpstr>Comfortaa</vt:lpstr>
      <vt:lpstr>Cloral Minimalist Breakthrough by Slidesgo</vt:lpstr>
      <vt:lpstr>「국방모바일반납」 프로젝트 결과발표</vt:lpstr>
      <vt:lpstr>목차</vt:lpstr>
      <vt:lpstr>개발 동기</vt:lpstr>
      <vt:lpstr>국방모바일보안</vt:lpstr>
      <vt:lpstr>프로젝트의 목표와 한계</vt:lpstr>
      <vt:lpstr>협업 과정</vt:lpstr>
      <vt:lpstr>노션(Notion) 활용</vt:lpstr>
      <vt:lpstr>Git Workflow</vt:lpstr>
      <vt:lpstr>개발 결과</vt:lpstr>
      <vt:lpstr>IoT 반납기</vt:lpstr>
      <vt:lpstr>APP</vt:lpstr>
      <vt:lpstr>WEB (Front-End)</vt:lpstr>
      <vt:lpstr>WEB (Back-End)</vt:lpstr>
      <vt:lpstr>시연영상</vt:lpstr>
      <vt:lpstr>고급 기능</vt:lpstr>
      <vt:lpstr>QR코드 색상암호화</vt:lpstr>
      <vt:lpstr>1:N 반납기</vt:lpstr>
      <vt:lpstr>아두이노 미사용</vt:lpstr>
      <vt:lpstr>비정상 반납 행위</vt:lpstr>
      <vt:lpstr>관리자용 어플</vt:lpstr>
      <vt:lpstr>자세한 내용은 GitBook으로!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국방모바일반납</dc:title>
  <cp:lastModifiedBy>박 찬정</cp:lastModifiedBy>
  <cp:revision>2</cp:revision>
  <dcterms:modified xsi:type="dcterms:W3CDTF">2020-10-30T08:26:08Z</dcterms:modified>
</cp:coreProperties>
</file>